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570" y="2976245"/>
            <a:ext cx="71342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4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3833128"/>
            <a:ext cx="399899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2152015" y="3764280"/>
            <a:ext cx="407670" cy="3848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9345" y="3833128"/>
            <a:ext cx="399899" cy="23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5062" y="3833128"/>
            <a:ext cx="390377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605" y="3777615"/>
            <a:ext cx="40005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38845" y="3762375"/>
            <a:ext cx="40957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9480550" y="3764280"/>
            <a:ext cx="443230" cy="3708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09874" y="3833128"/>
            <a:ext cx="561763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5735955" y="3764280"/>
            <a:ext cx="407670" cy="3848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3097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423035" y="2214245"/>
            <a:ext cx="421640" cy="3505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4151630" y="2214245"/>
            <a:ext cx="432435" cy="4273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6891020" y="2214245"/>
            <a:ext cx="391160" cy="4273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9624695" y="2214245"/>
            <a:ext cx="432435" cy="3543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2040" y="3102707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0579" y="3102707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3505" y="3102610"/>
            <a:ext cx="40005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90931" y="3102707"/>
            <a:ext cx="399899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370" y="3798878"/>
            <a:ext cx="3170629" cy="3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0" grpId="0" bldLvl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6954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997585" y="3350260"/>
            <a:ext cx="2146935" cy="10382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4705985" y="3357245"/>
            <a:ext cx="2146935" cy="10382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8472170" y="3357245"/>
            <a:ext cx="2146935" cy="10382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9647" y="4277157"/>
            <a:ext cx="352292" cy="3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319" y="4277157"/>
            <a:ext cx="352292" cy="3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8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3853" y="2253762"/>
            <a:ext cx="218992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546" y="3083292"/>
            <a:ext cx="218992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