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57195"/>
            <a:ext cx="71628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2195740"/>
            <a:ext cx="371335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2195740"/>
            <a:ext cx="371335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2195740"/>
            <a:ext cx="380856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808" y="2195740"/>
            <a:ext cx="380856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8" y="2195740"/>
            <a:ext cx="371334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8" y="2195740"/>
            <a:ext cx="371334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3274" y="2967416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5465" y="2967416"/>
            <a:ext cx="380856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7178" y="2967416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8891" y="2967416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00604" y="2967416"/>
            <a:ext cx="371334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48916" y="3767673"/>
            <a:ext cx="761711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01007" y="3767673"/>
            <a:ext cx="371334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91234" y="3767673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81460" y="3767673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62166" y="3767673"/>
            <a:ext cx="37133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86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132965"/>
            <a:ext cx="1375410" cy="14789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27935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65995" y="4956175"/>
            <a:ext cx="111061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49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2061210"/>
            <a:ext cx="1470025" cy="146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4758757"/>
            <a:ext cx="36181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4777812"/>
            <a:ext cx="228513" cy="1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4758757"/>
            <a:ext cx="352292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4758757"/>
            <a:ext cx="36181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425" y="4758757"/>
            <a:ext cx="36181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5037" y="4758757"/>
            <a:ext cx="361813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93" y="4758757"/>
            <a:ext cx="342770" cy="2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4797425"/>
            <a:ext cx="285115" cy="15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