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9620" y="2900045"/>
            <a:ext cx="55721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8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6171" y="2195444"/>
            <a:ext cx="399899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7732" y="2195444"/>
            <a:ext cx="399899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7078" y="3481178"/>
            <a:ext cx="199949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5491" y="3481178"/>
            <a:ext cx="199949" cy="2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5768" y="3481178"/>
            <a:ext cx="199949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24181" y="3481178"/>
            <a:ext cx="209471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87556" y="4024044"/>
            <a:ext cx="209471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25491" y="4024044"/>
            <a:ext cx="199949" cy="2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586246" y="4024044"/>
            <a:ext cx="209471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14659" y="4014520"/>
            <a:ext cx="209471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387556" y="4557386"/>
            <a:ext cx="209471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025491" y="4557386"/>
            <a:ext cx="199949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586246" y="4557386"/>
            <a:ext cx="209471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214659" y="4557386"/>
            <a:ext cx="209471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3005455"/>
            <a:ext cx="1896745" cy="18681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3005455"/>
            <a:ext cx="1896745" cy="1868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4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2119965"/>
            <a:ext cx="399899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6397" y="2119965"/>
            <a:ext cx="399899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3299" y="2119965"/>
            <a:ext cx="371335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00201" y="2119965"/>
            <a:ext cx="371335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70280" y="2642235"/>
            <a:ext cx="1953260" cy="155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03930" y="2636520"/>
            <a:ext cx="1953260" cy="155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600190" y="2708910"/>
            <a:ext cx="1953260" cy="155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408160" y="2708910"/>
            <a:ext cx="1953260" cy="155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6" grpId="0" bldLvl="0" animBg="1"/>
      <p:bldP spid="2" grpId="0" bldLvl="0" animBg="1"/>
      <p:bldP spid="36" grpId="0" bldLvl="0" animBg="1"/>
      <p:bldP spid="3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5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63615" y="2453005"/>
            <a:ext cx="401955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1637" y="2453049"/>
            <a:ext cx="390377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07" y="2453049"/>
            <a:ext cx="380856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83470" y="2780665"/>
            <a:ext cx="106870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9060" y="6235700"/>
            <a:ext cx="40957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88060" y="6264054"/>
            <a:ext cx="399899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4508" y="6273582"/>
            <a:ext cx="399899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48730" y="6264275"/>
            <a:ext cx="40576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67758" y="6264054"/>
            <a:ext cx="409420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53249" y="6273582"/>
            <a:ext cx="380856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91935" y="2501265"/>
            <a:ext cx="358775" cy="19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椭圆 15"/>
          <p:cNvSpPr/>
          <p:nvPr/>
        </p:nvSpPr>
        <p:spPr bwMode="white">
          <a:xfrm>
            <a:off x="1880235" y="6236335"/>
            <a:ext cx="343535" cy="2933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81495" y="6273800"/>
            <a:ext cx="358775" cy="19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10" grpId="0" bldLvl="0" animBg="1"/>
      <p:bldP spid="11" grpId="0" animBg="1"/>
      <p:bldP spid="12" grpId="0" animBg="1"/>
      <p:bldP spid="13" grpId="0" bldLvl="0" animBg="1"/>
      <p:bldP spid="14" grpId="0" animBg="1"/>
      <p:bldP spid="15" grpId="0" animBg="1"/>
      <p:bldP spid="2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1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2252716"/>
            <a:ext cx="228513" cy="2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7506" y="2252716"/>
            <a:ext cx="228513" cy="2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2821" y="2252716"/>
            <a:ext cx="228513" cy="2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9017" y="2252716"/>
            <a:ext cx="228513" cy="2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87304" y="2890901"/>
            <a:ext cx="228513" cy="2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63022" y="2890901"/>
            <a:ext cx="218992" cy="2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28816" y="2890901"/>
            <a:ext cx="228513" cy="2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21309" y="3529086"/>
            <a:ext cx="228513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2025-01-07T03:52:15Z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