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2952750"/>
            <a:ext cx="57340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4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59445" y="3646932"/>
            <a:ext cx="1047355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2125" y="3573145"/>
            <a:ext cx="13646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049145"/>
            <a:ext cx="4043045" cy="12534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345" y="1988820"/>
            <a:ext cx="537083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4340354"/>
            <a:ext cx="1085440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622" y="4330824"/>
            <a:ext cx="1066397" cy="2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1032" y="4302234"/>
            <a:ext cx="1751939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3167184"/>
            <a:ext cx="1047355" cy="2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3148133"/>
            <a:ext cx="1761460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3199470"/>
            <a:ext cx="856926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292" y="3142210"/>
            <a:ext cx="856926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3543031"/>
            <a:ext cx="295163" cy="1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292" y="3476227"/>
            <a:ext cx="571284" cy="2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068" y="3539570"/>
            <a:ext cx="22851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3539570"/>
            <a:ext cx="218992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3539570"/>
            <a:ext cx="1094962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4216135"/>
            <a:ext cx="1047355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