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2919095"/>
            <a:ext cx="82581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353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443990" y="2286635"/>
            <a:ext cx="391795" cy="3625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6875" y="2414270"/>
            <a:ext cx="333375" cy="15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7071360" y="2286635"/>
            <a:ext cx="391795" cy="3625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9792970" y="2277110"/>
            <a:ext cx="438150" cy="3721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1443990" y="3143885"/>
            <a:ext cx="391795" cy="3625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4156075" y="3141980"/>
            <a:ext cx="452120" cy="3644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6878955" y="3141980"/>
            <a:ext cx="444500" cy="3644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9792970" y="3143885"/>
            <a:ext cx="402590" cy="3625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02065" y="5871246"/>
            <a:ext cx="361813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25541" y="5871246"/>
            <a:ext cx="361813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49017" y="5871246"/>
            <a:ext cx="361813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62972" y="5871246"/>
            <a:ext cx="361813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86448" y="5871246"/>
            <a:ext cx="361813" cy="2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2415719"/>
            <a:ext cx="361813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4307" y="2415719"/>
            <a:ext cx="361813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133" y="2415719"/>
            <a:ext cx="361813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0277" y="2415719"/>
            <a:ext cx="352292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7103" y="2415719"/>
            <a:ext cx="361813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95516" y="2415719"/>
            <a:ext cx="361813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2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3712873"/>
            <a:ext cx="342770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277" y="6154068"/>
            <a:ext cx="342770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6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755" y="3020060"/>
            <a:ext cx="7143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13" y="3010370"/>
            <a:ext cx="656977" cy="29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2991265"/>
            <a:ext cx="733149" cy="33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