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02" r:id="rId3"/>
    <p:sldId id="324" r:id="rId4"/>
    <p:sldId id="329" r:id="rId5"/>
    <p:sldId id="328" r:id="rId6"/>
    <p:sldId id="327" r:id="rId7"/>
    <p:sldId id="326" r:id="rId8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90520" y="2871470"/>
            <a:ext cx="6410325" cy="11144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837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12141" y="3428813"/>
            <a:ext cx="4056120" cy="295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10931" y="3419268"/>
            <a:ext cx="2504130" cy="3149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54962" y="4182840"/>
            <a:ext cx="218992" cy="248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02468" y="4154206"/>
            <a:ext cx="352292" cy="286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473753" y="4182840"/>
            <a:ext cx="228513" cy="248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73551" y="4182840"/>
            <a:ext cx="390377" cy="248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186805" y="4182745"/>
            <a:ext cx="410845" cy="248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282065" y="4182840"/>
            <a:ext cx="228513" cy="248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148513" y="4182840"/>
            <a:ext cx="228513" cy="248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683375" y="4201160"/>
            <a:ext cx="364490" cy="192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bldLvl="0" animBg="1"/>
      <p:bldP spid="11" grpId="0" animBg="1"/>
      <p:bldP spid="12" grpId="0" animBg="1"/>
      <p:bldP spid="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201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59496" y="3476505"/>
            <a:ext cx="399899" cy="248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44584" y="3476505"/>
            <a:ext cx="399899" cy="248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39193" y="3476505"/>
            <a:ext cx="409420" cy="248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005188" y="3476505"/>
            <a:ext cx="409420" cy="248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055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777934" y="3657040"/>
            <a:ext cx="399899" cy="248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20654" y="3742913"/>
            <a:ext cx="342770" cy="477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815768" y="3657040"/>
            <a:ext cx="390377" cy="248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663173" y="3657040"/>
            <a:ext cx="409420" cy="248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441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93098" y="4419765"/>
            <a:ext cx="2504130" cy="267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05994" y="4400686"/>
            <a:ext cx="2504130" cy="2861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429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1284" y="2766963"/>
            <a:ext cx="2504130" cy="3047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78186" y="2766963"/>
            <a:ext cx="2504130" cy="3047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67</cp:revision>
  <dcterms:created xsi:type="dcterms:W3CDTF">2015-09-16T06:44:00Z</dcterms:created>
  <dcterms:modified xsi:type="dcterms:W3CDTF">2025-01-07T03:56:30Z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