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475" y="3092450"/>
            <a:ext cx="459105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21030"/>
            <a:ext cx="7062470" cy="605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181" y="692562"/>
            <a:ext cx="7610620" cy="6049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41120"/>
            <a:ext cx="11620500" cy="477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102" y="3099376"/>
            <a:ext cx="4268320" cy="30058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077" y="2875973"/>
            <a:ext cx="4678293" cy="32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920875"/>
            <a:ext cx="8763000" cy="301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636" y="1893598"/>
            <a:ext cx="4184517" cy="3047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235" y="1949305"/>
            <a:ext cx="4176327" cy="302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749425"/>
            <a:ext cx="1156970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875" y="4452532"/>
            <a:ext cx="1207434" cy="673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5221" y="4609551"/>
            <a:ext cx="1207434" cy="673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3767" y="4591078"/>
            <a:ext cx="1207434" cy="673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0021" y="4554133"/>
            <a:ext cx="1530705" cy="673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2111375"/>
            <a:ext cx="10864850" cy="263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165" y="4175125"/>
            <a:ext cx="1482725" cy="68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7293" y="4193914"/>
            <a:ext cx="1244379" cy="682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5911" y="4267805"/>
            <a:ext cx="1466053" cy="682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6155" y="4194175"/>
            <a:ext cx="1290955" cy="68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35125"/>
            <a:ext cx="11639550" cy="358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98195"/>
            <a:ext cx="10589260" cy="5307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37605"/>
            <a:ext cx="1289050" cy="42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182254" y="6216677"/>
            <a:ext cx="1819564" cy="52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325" y="1701800"/>
            <a:ext cx="105473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420" y="1663150"/>
            <a:ext cx="1558416" cy="52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743075"/>
            <a:ext cx="103632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341120"/>
            <a:ext cx="11455400" cy="433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689" y="1983941"/>
            <a:ext cx="108013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543050"/>
            <a:ext cx="10979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9256" y="3824459"/>
            <a:ext cx="680961" cy="60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4092" y="3953768"/>
            <a:ext cx="680961" cy="60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0929" y="3926059"/>
            <a:ext cx="680961" cy="60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4747" y="4720386"/>
            <a:ext cx="680961" cy="60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5765" y="4766568"/>
            <a:ext cx="680961" cy="60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250315"/>
            <a:ext cx="10814050" cy="553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45" y="748665"/>
            <a:ext cx="9029700" cy="425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26" y="1278659"/>
            <a:ext cx="10785665" cy="5510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247140"/>
            <a:ext cx="10826750" cy="554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794" y="1256289"/>
            <a:ext cx="10932824" cy="5560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135" y="1271270"/>
            <a:ext cx="10744200" cy="551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158" y="1251238"/>
            <a:ext cx="10900641" cy="5569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2327275"/>
            <a:ext cx="11607800" cy="220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2025-01-10T06:19:57Z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