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098800"/>
            <a:ext cx="459105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841500"/>
            <a:ext cx="10763250" cy="317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100" y="2583728"/>
            <a:ext cx="6019800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3149" y="2564101"/>
            <a:ext cx="41433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77975"/>
            <a:ext cx="10763250" cy="370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988" y="4553526"/>
            <a:ext cx="2897074" cy="738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642" y="4498108"/>
            <a:ext cx="2897074" cy="7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052830"/>
            <a:ext cx="87185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787" y="5098472"/>
            <a:ext cx="2897074" cy="7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1412875"/>
            <a:ext cx="1104265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875" y="4895878"/>
            <a:ext cx="3341033" cy="682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2131060"/>
            <a:ext cx="11042650" cy="233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221" y="2725332"/>
            <a:ext cx="3802852" cy="1902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717675"/>
            <a:ext cx="1106170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492" y="3224095"/>
            <a:ext cx="44863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4274" y="3944531"/>
            <a:ext cx="44863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492" y="4674203"/>
            <a:ext cx="4486343" cy="673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1308735"/>
            <a:ext cx="11042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348" y="4092313"/>
            <a:ext cx="6703070" cy="2428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4920"/>
            <a:ext cx="11601450" cy="505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2093" y="37598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6821" y="37690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0094" y="37690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39622" y="37320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64567" y="445253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5404" y="44432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93077" y="44710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20932" y="51729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5878" y="58841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31550" y="59026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0" y="2276475"/>
            <a:ext cx="103505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6347" y="23004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3292" y="23096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5001" y="39352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9001" y="398147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5692" y="399071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3328" y="393529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" y="1374140"/>
            <a:ext cx="110236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3403" y="31594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0457" y="318715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7730" y="388911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4530" y="53299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7148" y="530227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9002" y="53484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10092" y="530227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80274" y="53299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41220" y="53299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2136775"/>
            <a:ext cx="11080750" cy="258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6820" y="288235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0529" y="358431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851025"/>
            <a:ext cx="10401300" cy="452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05" y="1295400"/>
            <a:ext cx="3943350" cy="44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8093" y="263296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8165" y="260525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4419" y="261449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4419" y="251289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6638" y="335340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94965" y="333493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95183" y="336263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86165" y="334416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744" y="4932217"/>
            <a:ext cx="588299" cy="595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507" y="4922980"/>
            <a:ext cx="588299" cy="595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0707" y="4922980"/>
            <a:ext cx="588299" cy="5957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035" y="5791199"/>
            <a:ext cx="588299" cy="5957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8308" y="5781962"/>
            <a:ext cx="588299" cy="595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2236" y="5800435"/>
            <a:ext cx="588299" cy="59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" y="1349375"/>
            <a:ext cx="107315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3003" y="21249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8639" y="20972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4457" y="21249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0093" y="287311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7802" y="285464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8348" y="278998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9512" y="3704388"/>
            <a:ext cx="26483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907" y="4552084"/>
            <a:ext cx="895350" cy="857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071" y="4478193"/>
            <a:ext cx="895350" cy="857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580" y="4478193"/>
            <a:ext cx="895350" cy="857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526" y="5411065"/>
            <a:ext cx="895350" cy="857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308" y="5420302"/>
            <a:ext cx="895350" cy="857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0435" y="5429538"/>
            <a:ext cx="8953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1841500"/>
            <a:ext cx="10337800" cy="317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0931" y="4424823"/>
            <a:ext cx="1041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2022" y="4452532"/>
            <a:ext cx="1041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9222" y="4424823"/>
            <a:ext cx="1041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4204" y="4434059"/>
            <a:ext cx="1041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9877" y="4424823"/>
            <a:ext cx="1041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628775"/>
            <a:ext cx="10826750" cy="322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317" y="3120737"/>
            <a:ext cx="1895475" cy="1447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7136" y="3111502"/>
            <a:ext cx="1895475" cy="1447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91" y="3083793"/>
            <a:ext cx="1895475" cy="1447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899" y="3074556"/>
            <a:ext cx="1895475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2025-01-10T02:57:25Z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