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938145"/>
            <a:ext cx="66770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3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75" y="2108200"/>
            <a:ext cx="2249170" cy="1513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1611"/>
          <a:stretch>
            <a:fillRect/>
          </a:stretch>
        </p:blipFill>
        <p:spPr>
          <a:xfrm>
            <a:off x="3791585" y="4004945"/>
            <a:ext cx="2218690" cy="151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11067415" cy="415925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216275" y="3564255"/>
            <a:ext cx="4032250" cy="80137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43885" y="3573145"/>
            <a:ext cx="1728470" cy="9359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896860" y="3555365"/>
            <a:ext cx="1511935" cy="108902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520055" y="3564255"/>
            <a:ext cx="4032885" cy="87312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6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71"/>
          <a:stretch>
            <a:fillRect/>
          </a:stretch>
        </p:blipFill>
        <p:spPr>
          <a:xfrm>
            <a:off x="983615" y="2860675"/>
            <a:ext cx="11339830" cy="3664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400" y="2968625"/>
            <a:ext cx="2094230" cy="1505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760" y="4890135"/>
            <a:ext cx="2153285" cy="149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8"/>
          <a:stretch>
            <a:fillRect/>
          </a:stretch>
        </p:blipFill>
        <p:spPr>
          <a:xfrm>
            <a:off x="911225" y="1495070"/>
            <a:ext cx="11339830" cy="178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716405"/>
            <a:ext cx="2238375" cy="145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