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3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615" y="2205355"/>
            <a:ext cx="11943080" cy="1179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920" y="3502025"/>
            <a:ext cx="4867910" cy="6203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60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48750" y="981075"/>
            <a:ext cx="28289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1410" y="3154081"/>
            <a:ext cx="380856" cy="24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4282" y="3154081"/>
            <a:ext cx="371335" cy="23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05239" y="3144526"/>
            <a:ext cx="390377" cy="25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988820"/>
            <a:ext cx="3281680" cy="11029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1988820"/>
            <a:ext cx="3340735" cy="11341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515" y="1988820"/>
            <a:ext cx="3852545" cy="106299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573500"/>
            <a:ext cx="11340000" cy="334995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464249" y="6417622"/>
            <a:ext cx="390377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20471" y="6417622"/>
            <a:ext cx="390377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67171" y="6417622"/>
            <a:ext cx="390377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2236494"/>
            <a:ext cx="399899" cy="34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9748" y="2236494"/>
            <a:ext cx="399899" cy="34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1414643"/>
            <a:ext cx="399899" cy="34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0225" y="2913380"/>
            <a:ext cx="276479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395" y="2894330"/>
            <a:ext cx="2970530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2025-01-07T02:33:31Z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