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135" y="2309495"/>
            <a:ext cx="11047730" cy="11195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9580" y="3572510"/>
            <a:ext cx="3672205" cy="466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4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060" y="3952240"/>
            <a:ext cx="36068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3971337"/>
            <a:ext cx="409420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4508" y="3971337"/>
            <a:ext cx="409420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805" y="3971290"/>
            <a:ext cx="41084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7984" y="3971337"/>
            <a:ext cx="399898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4911" y="3971337"/>
            <a:ext cx="409420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1878965" y="3933190"/>
            <a:ext cx="360680" cy="3670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7824470" y="3952240"/>
            <a:ext cx="360680" cy="3670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8370"/>
            <a:ext cx="11340000" cy="232071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721561" y="6272024"/>
            <a:ext cx="409420" cy="25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88010" y="6281574"/>
            <a:ext cx="409420" cy="2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54458" y="6281574"/>
            <a:ext cx="409420" cy="2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77329" y="6272024"/>
            <a:ext cx="399899" cy="25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43778" y="6281574"/>
            <a:ext cx="399899" cy="2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10226" y="6272024"/>
            <a:ext cx="409420" cy="25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animBg="1"/>
      <p:bldP spid="2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4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3033087"/>
            <a:ext cx="4094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294" y="3033087"/>
            <a:ext cx="399899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4785" y="3033087"/>
            <a:ext cx="4094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798" y="3033087"/>
            <a:ext cx="399899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7607" y="3033087"/>
            <a:ext cx="399899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2619" y="3033087"/>
            <a:ext cx="399899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38589" y="3033087"/>
            <a:ext cx="409420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602" y="3033087"/>
            <a:ext cx="399899" cy="2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04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69060" y="3655695"/>
            <a:ext cx="41211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060" y="3664931"/>
            <a:ext cx="409420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4508" y="3664931"/>
            <a:ext cx="409420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0705" y="5028420"/>
            <a:ext cx="4436977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2619" y="5695862"/>
            <a:ext cx="4627405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1904365" y="3645535"/>
            <a:ext cx="360680" cy="3670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10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8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2518" y="1557385"/>
            <a:ext cx="1885240" cy="3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2490864"/>
            <a:ext cx="399899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4282" y="2490864"/>
            <a:ext cx="399899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7808" y="2490864"/>
            <a:ext cx="409420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1335" y="2490864"/>
            <a:ext cx="409420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861" y="2490864"/>
            <a:ext cx="409420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67909" y="2490864"/>
            <a:ext cx="399899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1435" y="2490864"/>
            <a:ext cx="399899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34005" y="2490864"/>
            <a:ext cx="380856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38488" y="2490864"/>
            <a:ext cx="409420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