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7525" y="3082925"/>
            <a:ext cx="3536950" cy="69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412875"/>
            <a:ext cx="10267950" cy="477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449" y="2234910"/>
            <a:ext cx="8447801" cy="3953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831975"/>
            <a:ext cx="9817100" cy="319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385" y="4273623"/>
            <a:ext cx="2830684" cy="6678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1203" y="4292097"/>
            <a:ext cx="2830684" cy="667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510" y="1861185"/>
            <a:ext cx="10782300" cy="408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22070"/>
            <a:ext cx="4260850" cy="40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532" y="5243443"/>
            <a:ext cx="2869832" cy="67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2405" y="1279525"/>
            <a:ext cx="9175750" cy="429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987" y="3765625"/>
            <a:ext cx="2869832" cy="67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314450"/>
            <a:ext cx="110426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7418" y="5308099"/>
            <a:ext cx="2834482" cy="6585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01148" y="2023368"/>
            <a:ext cx="81162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01148" y="2734567"/>
            <a:ext cx="81162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72711" y="3482713"/>
            <a:ext cx="2916161" cy="599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376" y="1196752"/>
            <a:ext cx="11112500" cy="416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1366" y="411078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02094" y="41292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27549" y="412002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1567180"/>
            <a:ext cx="7626350" cy="317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260" y="2343226"/>
            <a:ext cx="2820322" cy="6653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3787" y="3987297"/>
            <a:ext cx="2869834" cy="67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" y="1321435"/>
            <a:ext cx="115887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0783" y="4257962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8601" y="4248726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4056" y="4285671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4128" y="4922980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8383" y="4922980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27183" y="4904508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2419" y="5578762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0419" y="5569526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01582" y="5587999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268730"/>
            <a:ext cx="110744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3655" y="1200726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9837" y="1228435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4383" y="1921162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0565" y="2493817"/>
            <a:ext cx="930344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3292" y="2456872"/>
            <a:ext cx="930344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5146" y="3168071"/>
            <a:ext cx="930344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507" y="4525818"/>
            <a:ext cx="588299" cy="5957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3980" y="4525818"/>
            <a:ext cx="588299" cy="5957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9034" y="4507345"/>
            <a:ext cx="588299" cy="5957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271" y="5218545"/>
            <a:ext cx="588299" cy="5957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4743" y="5227781"/>
            <a:ext cx="588299" cy="5957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9034" y="5218545"/>
            <a:ext cx="588299" cy="59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833120"/>
            <a:ext cx="10020300" cy="574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1764" y="1653308"/>
            <a:ext cx="413109" cy="452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3582" y="1690253"/>
            <a:ext cx="413109" cy="452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1870" y="1681017"/>
            <a:ext cx="413109" cy="452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14816" y="3260435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6198" y="3278908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78307" y="3241962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15980" y="3232726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33144" y="4211781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52344" y="4174835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53071" y="4202544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79035" y="4211781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08853" y="5116944"/>
            <a:ext cx="1059656" cy="914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69073" y="6197598"/>
            <a:ext cx="413109" cy="452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" y="1268730"/>
            <a:ext cx="116713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8270" y="1847271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0161" y="4230253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2198" y="4211781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0" y="1271270"/>
            <a:ext cx="1113790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7871" y="1274617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9943" y="5163126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857375"/>
            <a:ext cx="110236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4489" y="1865744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879600"/>
            <a:ext cx="11322050" cy="309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1907" y="3205016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0453" y="3186543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2889" y="3195779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04634" y="3214252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6634" y="3833089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10597" y="3860798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95179" y="3842326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76924" y="3916216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39688" y="4535053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01361" y="4516581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79906" y="4535053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80125" y="4544290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812925"/>
            <a:ext cx="10845800" cy="323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980" y="3334325"/>
            <a:ext cx="1974056" cy="2068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5580" y="2576944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7907" y="3519052"/>
            <a:ext cx="1974056" cy="2068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7325" y="2641599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49507" y="3426689"/>
            <a:ext cx="1974056" cy="2068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93580" y="2678544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18320" y="3500755"/>
            <a:ext cx="2080895" cy="2068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12271" y="2669308"/>
            <a:ext cx="6255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2025-01-10T06:21:38Z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