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45" y="2947670"/>
            <a:ext cx="860107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11687" y="3338162"/>
            <a:ext cx="342770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4534" y="3338162"/>
            <a:ext cx="342770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5188" y="3338162"/>
            <a:ext cx="209471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96423" y="3347686"/>
            <a:ext cx="209471" cy="20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10528" y="3338162"/>
            <a:ext cx="352291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57934" y="3347686"/>
            <a:ext cx="209471" cy="20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38690" y="3338162"/>
            <a:ext cx="199949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43274" y="3338162"/>
            <a:ext cx="342770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68816" y="3995267"/>
            <a:ext cx="209471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11183" y="3995267"/>
            <a:ext cx="199949" cy="20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68060" y="3995267"/>
            <a:ext cx="342770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96423" y="3995267"/>
            <a:ext cx="209471" cy="20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777178" y="3995267"/>
            <a:ext cx="199949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500806" y="3995267"/>
            <a:ext cx="342770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338690" y="3985744"/>
            <a:ext cx="199949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09924" y="3995267"/>
            <a:ext cx="199949" cy="20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98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1889" y="1576483"/>
            <a:ext cx="380856" cy="2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00906" y="1586010"/>
            <a:ext cx="228513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1889" y="1586010"/>
            <a:ext cx="228513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53551" y="2348137"/>
            <a:ext cx="228513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96120" y="2348137"/>
            <a:ext cx="371335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29319" y="2433877"/>
            <a:ext cx="333249" cy="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00604" y="2348137"/>
            <a:ext cx="218992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67052" y="2348137"/>
            <a:ext cx="218992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86851" y="3110265"/>
            <a:ext cx="390377" cy="2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05591" y="3110265"/>
            <a:ext cx="380856" cy="2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椭圆 13"/>
          <p:cNvSpPr/>
          <p:nvPr/>
        </p:nvSpPr>
        <p:spPr bwMode="white">
          <a:xfrm>
            <a:off x="8929370" y="3051175"/>
            <a:ext cx="352425" cy="3162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00554" y="3119791"/>
            <a:ext cx="228513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290831" y="3110265"/>
            <a:ext cx="390377" cy="2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58740" y="4358248"/>
            <a:ext cx="2685037" cy="33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339697" y="4929843"/>
            <a:ext cx="4094206" cy="33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25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06347" y="3502818"/>
            <a:ext cx="2104231" cy="34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83274" y="4074906"/>
            <a:ext cx="4427455" cy="34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88110" y="4666064"/>
            <a:ext cx="2132795" cy="30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73753" y="5219083"/>
            <a:ext cx="4789269" cy="34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88110" y="5810241"/>
            <a:ext cx="2132795" cy="30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0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7858" y="2244999"/>
            <a:ext cx="218992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3635375" y="2199640"/>
            <a:ext cx="342900" cy="2997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6649" y="2244999"/>
            <a:ext cx="218992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1586" y="2244999"/>
            <a:ext cx="218992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7739380" y="2199640"/>
            <a:ext cx="342900" cy="2997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10377" y="2244999"/>
            <a:ext cx="218992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33635" y="2636520"/>
            <a:ext cx="1209040" cy="107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87858" y="2979737"/>
            <a:ext cx="218992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white">
          <a:xfrm>
            <a:off x="3635375" y="2934335"/>
            <a:ext cx="342900" cy="2997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06649" y="2979737"/>
            <a:ext cx="218992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91586" y="2979737"/>
            <a:ext cx="218992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椭圆 14"/>
          <p:cNvSpPr/>
          <p:nvPr/>
        </p:nvSpPr>
        <p:spPr bwMode="white">
          <a:xfrm>
            <a:off x="7739380" y="2934335"/>
            <a:ext cx="342900" cy="2997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10377" y="2979737"/>
            <a:ext cx="218992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178337" y="3714476"/>
            <a:ext cx="228513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椭圆 18"/>
          <p:cNvSpPr/>
          <p:nvPr/>
        </p:nvSpPr>
        <p:spPr bwMode="white">
          <a:xfrm>
            <a:off x="3635375" y="3669030"/>
            <a:ext cx="342900" cy="2997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206649" y="3714476"/>
            <a:ext cx="218992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282065" y="3714476"/>
            <a:ext cx="228513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椭圆 21"/>
          <p:cNvSpPr/>
          <p:nvPr/>
        </p:nvSpPr>
        <p:spPr bwMode="white">
          <a:xfrm>
            <a:off x="7739380" y="3669030"/>
            <a:ext cx="342900" cy="2997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310377" y="3714476"/>
            <a:ext cx="218992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bldLvl="0" animBg="1"/>
      <p:bldP spid="9" grpId="0" animBg="1"/>
      <p:bldP spid="10" grpId="0" bldLvl="0" animBg="1"/>
      <p:bldP spid="11" grpId="0" animBg="1"/>
      <p:bldP spid="12" grpId="0" bldLvl="0" animBg="1"/>
      <p:bldP spid="13" grpId="0" animBg="1"/>
      <p:bldP spid="14" grpId="0" animBg="1"/>
      <p:bldP spid="15" grpId="0" bldLvl="0" animBg="1"/>
      <p:bldP spid="16" grpId="0" animBg="1"/>
      <p:bldP spid="18" grpId="0" animBg="1"/>
      <p:bldP spid="19" grpId="0" bldLvl="0" animBg="1"/>
      <p:bldP spid="20" grpId="0" animBg="1"/>
      <p:bldP spid="21" grpId="0" animBg="1"/>
      <p:bldP spid="22" grpId="0" bldLvl="0" animBg="1"/>
      <p:bldP spid="2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2025-01-07T03:14:34Z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