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2838450"/>
            <a:ext cx="831532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3242791"/>
            <a:ext cx="218992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292" y="3252313"/>
            <a:ext cx="228513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9042" y="3928418"/>
            <a:ext cx="933098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105" y="3928418"/>
            <a:ext cx="933098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6297" y="4604523"/>
            <a:ext cx="409420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6347" y="4604523"/>
            <a:ext cx="409420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5138" y="6032913"/>
            <a:ext cx="380856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92544" y="6032913"/>
            <a:ext cx="399899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58992" y="6032913"/>
            <a:ext cx="409420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4962" y="6042435"/>
            <a:ext cx="409420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10931" y="6042435"/>
            <a:ext cx="399899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77380" y="6032913"/>
            <a:ext cx="409420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53350" y="6042435"/>
            <a:ext cx="409420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29319" y="6032913"/>
            <a:ext cx="399899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95768" y="6032913"/>
            <a:ext cx="409420" cy="2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0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6297" y="4131220"/>
            <a:ext cx="342770" cy="33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1738" y="4140752"/>
            <a:ext cx="371335" cy="31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3123" y="5761169"/>
            <a:ext cx="409420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2241" y="5761169"/>
            <a:ext cx="409420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4080" y="5761169"/>
            <a:ext cx="399899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9924" y="6447464"/>
            <a:ext cx="399899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9042" y="6437932"/>
            <a:ext cx="399899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01360" y="6437932"/>
            <a:ext cx="409420" cy="2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3147815"/>
            <a:ext cx="609370" cy="1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901" y="3147815"/>
            <a:ext cx="466549" cy="1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7607" y="3147815"/>
            <a:ext cx="171385" cy="1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0176" y="3147815"/>
            <a:ext cx="314206" cy="1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060" y="3147815"/>
            <a:ext cx="314206" cy="1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2972" y="3147815"/>
            <a:ext cx="161863" cy="1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8992" y="3147815"/>
            <a:ext cx="466549" cy="1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9445" y="3147815"/>
            <a:ext cx="609370" cy="1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7304" y="3852579"/>
            <a:ext cx="399899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44886" y="3852579"/>
            <a:ext cx="399899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01511" y="3852579"/>
            <a:ext cx="409420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67657" y="3852579"/>
            <a:ext cx="390377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90931" y="3852579"/>
            <a:ext cx="22851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57833" y="4633534"/>
            <a:ext cx="218992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02216" y="5424013"/>
            <a:ext cx="399899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01360" y="5424013"/>
            <a:ext cx="399899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2025-01-07T03:39:17Z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