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886075"/>
            <a:ext cx="59055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3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951347"/>
            <a:ext cx="409420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4037172"/>
            <a:ext cx="342770" cy="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3951347"/>
            <a:ext cx="22851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415" y="3951347"/>
            <a:ext cx="371335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3951347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795" y="3922738"/>
            <a:ext cx="342770" cy="2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4080" y="3951347"/>
            <a:ext cx="218992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15314" y="3951347"/>
            <a:ext cx="40942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5869" y="3951347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110" y="4037172"/>
            <a:ext cx="333248" cy="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09874" y="3951347"/>
            <a:ext cx="228513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90629" y="3951347"/>
            <a:ext cx="40942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11788" y="5629714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06397" y="5629714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91486" y="5629714"/>
            <a:ext cx="40942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86095" y="5629714"/>
            <a:ext cx="40942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11788" y="6306783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06397" y="6306783"/>
            <a:ext cx="39989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91486" y="6306783"/>
            <a:ext cx="40942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86095" y="6306783"/>
            <a:ext cx="39037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790" y="2748915"/>
            <a:ext cx="41529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787267"/>
            <a:ext cx="228513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2777735"/>
            <a:ext cx="399899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690" y="4731819"/>
            <a:ext cx="399899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6218830"/>
            <a:ext cx="409420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0654" y="6314151"/>
            <a:ext cx="342770" cy="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1939" y="6228362"/>
            <a:ext cx="218992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63173" y="6218830"/>
            <a:ext cx="409420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6111240" y="2748915"/>
            <a:ext cx="329565" cy="3035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4401265"/>
            <a:ext cx="2332745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5078700"/>
            <a:ext cx="2332745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