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8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8850" y="2842895"/>
            <a:ext cx="7734300" cy="11715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00"/>
          <a:stretch>
            <a:fillRect/>
          </a:stretch>
        </p:blipFill>
        <p:spPr>
          <a:xfrm>
            <a:off x="360045" y="1224280"/>
            <a:ext cx="11339830" cy="48694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52305" y="2205355"/>
            <a:ext cx="573405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80550" y="2871470"/>
            <a:ext cx="539750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24695" y="3645535"/>
            <a:ext cx="41910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89605" y="4580890"/>
            <a:ext cx="391795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16315" y="4580890"/>
            <a:ext cx="44577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15415" y="5445760"/>
            <a:ext cx="34290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79650" y="5445760"/>
            <a:ext cx="32766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5640" y="5445760"/>
            <a:ext cx="262255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49415" y="5382895"/>
            <a:ext cx="360680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07935" y="5471160"/>
            <a:ext cx="302895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472170" y="5382895"/>
            <a:ext cx="294005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700" r="24650"/>
          <a:stretch>
            <a:fillRect/>
          </a:stretch>
        </p:blipFill>
        <p:spPr>
          <a:xfrm>
            <a:off x="695325" y="1484630"/>
            <a:ext cx="8544560" cy="147955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343660" y="2350135"/>
            <a:ext cx="380365" cy="29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423795" y="2348865"/>
            <a:ext cx="278765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87395" y="2348865"/>
            <a:ext cx="26289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60" y="1340485"/>
            <a:ext cx="2646680" cy="1622425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1883410" y="2420620"/>
            <a:ext cx="321945" cy="201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44"/>
          <a:stretch>
            <a:fillRect/>
          </a:stretch>
        </p:blipFill>
        <p:spPr>
          <a:xfrm>
            <a:off x="1228725" y="836930"/>
            <a:ext cx="10699795" cy="6069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52305" y="764540"/>
            <a:ext cx="255079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84515" y="3102610"/>
            <a:ext cx="73723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31540" y="5661660"/>
            <a:ext cx="4243705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71495" y="6309360"/>
            <a:ext cx="437832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64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10277" y="1452777"/>
            <a:ext cx="228513" cy="23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26196" y="2863575"/>
            <a:ext cx="3780000" cy="733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26196" y="3406923"/>
            <a:ext cx="1266347" cy="25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15667" y="3492714"/>
            <a:ext cx="1885239" cy="285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2025-01-07T03:08:21Z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