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345" y="2919095"/>
            <a:ext cx="69246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2065" y="2245026"/>
            <a:ext cx="399899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211" y="2245026"/>
            <a:ext cx="409420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785" y="3142003"/>
            <a:ext cx="380856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2191" y="3142003"/>
            <a:ext cx="399899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2795" y="3142003"/>
            <a:ext cx="409420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28765" y="3142003"/>
            <a:ext cx="399899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40050" y="3972184"/>
            <a:ext cx="218992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06498" y="3972184"/>
            <a:ext cx="218992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67103" y="3972184"/>
            <a:ext cx="228513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43073" y="3972184"/>
            <a:ext cx="218992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11637" y="4802365"/>
            <a:ext cx="409420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63778" y="4802365"/>
            <a:ext cx="228513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44534" y="4802365"/>
            <a:ext cx="409420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348211" y="4802365"/>
            <a:ext cx="399899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09874" y="4802365"/>
            <a:ext cx="218992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081108" y="4802365"/>
            <a:ext cx="399899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3190875"/>
            <a:ext cx="1798320" cy="17811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9795" y="3141980"/>
            <a:ext cx="179832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535" y="3469005"/>
            <a:ext cx="41846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3497451"/>
            <a:ext cx="409420" cy="2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30" y="3497451"/>
            <a:ext cx="399899" cy="2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6720" y="3497580"/>
            <a:ext cx="42545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9269" y="3497451"/>
            <a:ext cx="409420" cy="2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1919605" y="3459480"/>
            <a:ext cx="374015" cy="3162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0455" y="3497580"/>
            <a:ext cx="41846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7607935" y="3458210"/>
            <a:ext cx="374015" cy="3162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2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128862"/>
            <a:ext cx="2504130" cy="3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52290"/>
            <a:ext cx="11340000" cy="25272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6093160"/>
            <a:ext cx="2504130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3735975"/>
            <a:ext cx="2504130" cy="32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