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2204720"/>
            <a:ext cx="11403330" cy="11055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7020" y="3429000"/>
            <a:ext cx="386334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3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8413" y="3158969"/>
            <a:ext cx="914055" cy="2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9697" y="3225692"/>
            <a:ext cx="618891" cy="25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7732" y="4950960"/>
            <a:ext cx="609370" cy="25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01863" y="5284575"/>
            <a:ext cx="323727" cy="2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62569" y="5227384"/>
            <a:ext cx="618891" cy="26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0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11385" y="2283249"/>
            <a:ext cx="952141" cy="2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5768" y="2283249"/>
            <a:ext cx="942619" cy="2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24886" y="2283249"/>
            <a:ext cx="609370" cy="2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05491" y="2283249"/>
            <a:ext cx="923576" cy="2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28916" y="2283249"/>
            <a:ext cx="923576" cy="2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63727" y="3447469"/>
            <a:ext cx="618891" cy="26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25289" y="3447469"/>
            <a:ext cx="923576" cy="26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53501" y="3447469"/>
            <a:ext cx="933098" cy="2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95969" y="3447469"/>
            <a:ext cx="933098" cy="26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319395" y="3447469"/>
            <a:ext cx="923576" cy="2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9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5239" y="3742008"/>
            <a:ext cx="1047355" cy="2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6171" y="3703857"/>
            <a:ext cx="1770982" cy="31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1007" y="3742008"/>
            <a:ext cx="704584" cy="2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29168" y="3703857"/>
            <a:ext cx="1770982" cy="31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9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6246" y="2453703"/>
            <a:ext cx="399899" cy="25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43375" y="3149582"/>
            <a:ext cx="409420" cy="25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19596" y="3835928"/>
            <a:ext cx="409420" cy="25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757632" y="4522274"/>
            <a:ext cx="390377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69</cp:revision>
  <dcterms:created xsi:type="dcterms:W3CDTF">2015-09-16T06:44:00Z</dcterms:created>
  <dcterms:modified xsi:type="dcterms:W3CDTF">2025-01-07T03:18:03Z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