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7695" y="3019425"/>
            <a:ext cx="58959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599" y="3505422"/>
            <a:ext cx="209471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163" y="3495876"/>
            <a:ext cx="209471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294" y="3829976"/>
            <a:ext cx="199949" cy="2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0931" y="3839522"/>
            <a:ext cx="209471" cy="2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2317" y="4173621"/>
            <a:ext cx="199949" cy="2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15012" y="4173621"/>
            <a:ext cx="199949" cy="2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2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07153" y="3791869"/>
            <a:ext cx="1056876" cy="26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4483" y="3810961"/>
            <a:ext cx="704584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8589" y="4440996"/>
            <a:ext cx="399899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5919" y="4440996"/>
            <a:ext cx="399899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00957" y="4440996"/>
            <a:ext cx="399899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90831" y="4440996"/>
            <a:ext cx="571284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917065"/>
            <a:ext cx="1856740" cy="17494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1916430"/>
            <a:ext cx="2479040" cy="178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2129528"/>
            <a:ext cx="409420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329" y="2129528"/>
            <a:ext cx="342770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6775" y="2768164"/>
            <a:ext cx="228513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4458" y="2768164"/>
            <a:ext cx="342770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201" y="2730037"/>
            <a:ext cx="380856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6775" y="3406800"/>
            <a:ext cx="228513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5415" y="3483055"/>
            <a:ext cx="352292" cy="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77632" y="4045436"/>
            <a:ext cx="399899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39848" y="5332240"/>
            <a:ext cx="399899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6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4183668"/>
            <a:ext cx="361813" cy="2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4183668"/>
            <a:ext cx="361813" cy="2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