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8095" y="2990850"/>
            <a:ext cx="71151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0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63224" y="2913374"/>
            <a:ext cx="571284" cy="30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5591" y="2942008"/>
            <a:ext cx="618891" cy="2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866" y="3266520"/>
            <a:ext cx="618891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8236" y="3571944"/>
            <a:ext cx="561763" cy="29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4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91385" y="3699883"/>
            <a:ext cx="2170882" cy="342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996565"/>
            <a:ext cx="5250815" cy="1769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3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7052" y="3112775"/>
            <a:ext cx="238035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312" y="3112775"/>
            <a:ext cx="228513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403" y="4572283"/>
            <a:ext cx="390377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57833" y="4572283"/>
            <a:ext cx="199949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9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4933004"/>
            <a:ext cx="2161360" cy="34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132965"/>
            <a:ext cx="2038350" cy="11544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2132965"/>
            <a:ext cx="2038350" cy="11544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2132965"/>
            <a:ext cx="2038350" cy="11544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3429000"/>
            <a:ext cx="2038350" cy="11544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3429000"/>
            <a:ext cx="2038350" cy="11544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3429000"/>
            <a:ext cx="2038350" cy="1154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2025-01-07T04:11:33Z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