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05355"/>
            <a:ext cx="1137158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573145"/>
            <a:ext cx="3892550" cy="528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9725025" cy="342074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776345" y="3282315"/>
            <a:ext cx="1167130" cy="86677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19195" y="3501390"/>
            <a:ext cx="1440180" cy="64770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887845" y="3501390"/>
            <a:ext cx="0" cy="50355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7103745" y="3429000"/>
            <a:ext cx="1656080" cy="7918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392035" y="3501390"/>
            <a:ext cx="1440180" cy="64770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5" name="矩形 4"/>
          <p:cNvSpPr/>
          <p:nvPr/>
        </p:nvSpPr>
        <p:spPr bwMode="white">
          <a:xfrm>
            <a:off x="9264650" y="1196975"/>
            <a:ext cx="274828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541472"/>
            <a:ext cx="228513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2531925"/>
            <a:ext cx="228513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831" y="3238395"/>
            <a:ext cx="228513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3228848"/>
            <a:ext cx="218992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1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14962" y="3496451"/>
            <a:ext cx="2113753" cy="34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061210"/>
            <a:ext cx="7674610" cy="183959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300"/>
            <a:ext cx="11340000" cy="24593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796725" y="4910859"/>
            <a:ext cx="485591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2216" y="4910859"/>
            <a:ext cx="495113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7229" y="4910859"/>
            <a:ext cx="485591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96725" y="5730629"/>
            <a:ext cx="485591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4130" y="5730629"/>
            <a:ext cx="580806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77229" y="5730629"/>
            <a:ext cx="485591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3406695"/>
            <a:ext cx="22851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3406695"/>
            <a:ext cx="22851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3406695"/>
            <a:ext cx="218992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2025-01-07T04:04:06Z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