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877820"/>
            <a:ext cx="11379200" cy="1127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2816811"/>
            <a:ext cx="190428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2191" y="3026643"/>
            <a:ext cx="180906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7783" y="3026643"/>
            <a:ext cx="209471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1410" y="3026643"/>
            <a:ext cx="209471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4181" y="3169710"/>
            <a:ext cx="190428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9244" y="3493995"/>
            <a:ext cx="199949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30327" y="3493995"/>
            <a:ext cx="190428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4307" y="4161641"/>
            <a:ext cx="180906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20806" y="4161641"/>
            <a:ext cx="209471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81964" y="4218867"/>
            <a:ext cx="190428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9040"/>
            <a:ext cx="101046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4676" y="4161491"/>
            <a:ext cx="203620" cy="2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8274" y="4169983"/>
            <a:ext cx="203620" cy="21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8274" y="4645537"/>
            <a:ext cx="203620" cy="22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4449" y="5121092"/>
            <a:ext cx="195135" cy="22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9562" y="5121092"/>
            <a:ext cx="203620" cy="2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4676" y="5129584"/>
            <a:ext cx="203620" cy="21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46531" y="5605138"/>
            <a:ext cx="178167" cy="22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33615" y="6233795"/>
            <a:ext cx="366458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1124940"/>
            <a:ext cx="11340000" cy="56180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1816100"/>
            <a:ext cx="7112000" cy="504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