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800" y="2856230"/>
            <a:ext cx="11835765" cy="114490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55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69068" y="2187494"/>
            <a:ext cx="228513" cy="248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35062" y="2187494"/>
            <a:ext cx="218992" cy="248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01057" y="2187494"/>
            <a:ext cx="218992" cy="248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57531" y="2187494"/>
            <a:ext cx="228513" cy="248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69068" y="2864802"/>
            <a:ext cx="228513" cy="238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35062" y="2864802"/>
            <a:ext cx="228513" cy="248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01057" y="2864802"/>
            <a:ext cx="218992" cy="248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157531" y="2864802"/>
            <a:ext cx="228513" cy="248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169068" y="3532570"/>
            <a:ext cx="228513" cy="257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835062" y="3532570"/>
            <a:ext cx="228513" cy="257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501057" y="3542110"/>
            <a:ext cx="218992" cy="238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157531" y="3532570"/>
            <a:ext cx="228513" cy="257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587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82267" y="2215741"/>
            <a:ext cx="390377" cy="333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38841" y="3646138"/>
            <a:ext cx="399899" cy="333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699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88110" y="4178754"/>
            <a:ext cx="390377" cy="247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54105" y="4178754"/>
            <a:ext cx="218992" cy="247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86801" y="4178754"/>
            <a:ext cx="228513" cy="247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00352" y="4178754"/>
            <a:ext cx="390377" cy="247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93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8942" y="2216073"/>
            <a:ext cx="390377" cy="238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12141" y="2301926"/>
            <a:ext cx="333249" cy="4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73904" y="2216073"/>
            <a:ext cx="228513" cy="248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40352" y="2216073"/>
            <a:ext cx="228513" cy="248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20100" y="2216073"/>
            <a:ext cx="390377" cy="238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53299" y="2301926"/>
            <a:ext cx="333249" cy="4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615062" y="2216073"/>
            <a:ext cx="228513" cy="238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481511" y="2216073"/>
            <a:ext cx="228513" cy="248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950075" y="3589714"/>
            <a:ext cx="3037329" cy="34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664433" y="4391004"/>
            <a:ext cx="390377" cy="248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197632" y="4486396"/>
            <a:ext cx="333249" cy="4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768916" y="4400543"/>
            <a:ext cx="218992" cy="238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559193" y="4391004"/>
            <a:ext cx="380856" cy="248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2025-01-07T03:17:09Z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