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2853055"/>
            <a:ext cx="11409680" cy="1108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3890228"/>
            <a:ext cx="352292" cy="2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055" y="3909272"/>
            <a:ext cx="342770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3909272"/>
            <a:ext cx="352291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3909272"/>
            <a:ext cx="371335" cy="2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0780" y="4556785"/>
            <a:ext cx="390377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906" y="5166208"/>
            <a:ext cx="380856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846" y="5166208"/>
            <a:ext cx="409420" cy="24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2128753"/>
            <a:ext cx="399899" cy="3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423979"/>
            <a:ext cx="390377" cy="3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861435"/>
            <a:ext cx="3952875" cy="148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967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970405" y="2124075"/>
            <a:ext cx="429895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591810" y="2124075"/>
            <a:ext cx="429895" cy="4349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670" y="2263775"/>
            <a:ext cx="33337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2440" y="1052830"/>
            <a:ext cx="11277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5954395" y="2825750"/>
            <a:ext cx="375920" cy="4597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9405620" y="2825750"/>
            <a:ext cx="402590" cy="4597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1997710" y="2853690"/>
            <a:ext cx="402590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6815"/>
            <a:ext cx="11340000" cy="28532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854105" y="5783880"/>
            <a:ext cx="218992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301615" y="5699760"/>
            <a:ext cx="352425" cy="3416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72896" y="5783880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63173" y="5783880"/>
            <a:ext cx="380856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7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1462986"/>
            <a:ext cx="352292" cy="23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