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8925" y="2900045"/>
            <a:ext cx="6534150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03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35275" y="2119630"/>
            <a:ext cx="252095" cy="28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30190" y="2119630"/>
            <a:ext cx="252095" cy="28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53095" y="2119630"/>
            <a:ext cx="240030" cy="28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86110" y="2119630"/>
            <a:ext cx="252095" cy="28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3526" y="3009943"/>
            <a:ext cx="342770" cy="219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97632" y="3009943"/>
            <a:ext cx="199949" cy="219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73249" y="3019494"/>
            <a:ext cx="199949" cy="21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20705" y="3009943"/>
            <a:ext cx="209471" cy="219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72644" y="3009943"/>
            <a:ext cx="352292" cy="219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86750" y="3009943"/>
            <a:ext cx="209471" cy="219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900453" y="3009943"/>
            <a:ext cx="180906" cy="219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28866" y="3009943"/>
            <a:ext cx="209471" cy="219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72865"/>
            <a:ext cx="11340000" cy="2194838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7501057" y="3735092"/>
            <a:ext cx="399899" cy="333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03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21460" y="2112072"/>
            <a:ext cx="352292" cy="324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10579" y="2112072"/>
            <a:ext cx="342770" cy="324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95617" y="2112072"/>
            <a:ext cx="352292" cy="324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16020" y="3764077"/>
            <a:ext cx="342770" cy="33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9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83375" y="4359323"/>
            <a:ext cx="390377" cy="23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25994" y="4359323"/>
            <a:ext cx="228513" cy="2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92443" y="4359323"/>
            <a:ext cx="218992" cy="2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34206" y="4359323"/>
            <a:ext cx="380856" cy="2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76826" y="4359323"/>
            <a:ext cx="218992" cy="2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43274" y="4359323"/>
            <a:ext cx="218992" cy="2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3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3173" y="2311945"/>
            <a:ext cx="199949" cy="23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4710" y="2311945"/>
            <a:ext cx="199949" cy="23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86246" y="2302402"/>
            <a:ext cx="199949" cy="24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40453" y="3810257"/>
            <a:ext cx="228513" cy="23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6423" y="3810257"/>
            <a:ext cx="180906" cy="23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63425" y="3810257"/>
            <a:ext cx="228513" cy="24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48916" y="3810257"/>
            <a:ext cx="180906" cy="23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33803" y="4392404"/>
            <a:ext cx="180906" cy="21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2025-01-07T03:00:35Z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