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2876550"/>
            <a:ext cx="846772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4630"/>
            <a:ext cx="10981055" cy="285877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4258945" y="2996565"/>
            <a:ext cx="1944370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419215" y="2996565"/>
            <a:ext cx="1944370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475480" y="2996565"/>
            <a:ext cx="3743960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0092055" y="2924810"/>
            <a:ext cx="71755" cy="93599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3692260"/>
            <a:ext cx="371335" cy="3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6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2846" y="3518775"/>
            <a:ext cx="371335" cy="31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1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4388421"/>
            <a:ext cx="371335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002" y="4378889"/>
            <a:ext cx="352292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403" y="5875318"/>
            <a:ext cx="361813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