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2943225"/>
            <a:ext cx="58483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3980070"/>
            <a:ext cx="218992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4420" y="4227830"/>
            <a:ext cx="375158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4676240"/>
            <a:ext cx="228513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1759359"/>
            <a:ext cx="228513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1749799"/>
            <a:ext cx="228513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1749799"/>
            <a:ext cx="228513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7531" y="1749799"/>
            <a:ext cx="228513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2267" y="2304278"/>
            <a:ext cx="228513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7355" y="2304278"/>
            <a:ext cx="228513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443" y="2304278"/>
            <a:ext cx="228513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57531" y="2294718"/>
            <a:ext cx="228513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5165"/>
            <a:ext cx="11340000" cy="217316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01582" y="3906900"/>
            <a:ext cx="228513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15335" y="3897368"/>
            <a:ext cx="218992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5965" y="3897368"/>
            <a:ext cx="228513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23396" y="3906900"/>
            <a:ext cx="218992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15688" y="4602693"/>
            <a:ext cx="228513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53119" y="4602693"/>
            <a:ext cx="228513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00071" y="4602693"/>
            <a:ext cx="218992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37502" y="4602693"/>
            <a:ext cx="218992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3701647"/>
            <a:ext cx="2113753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4225764"/>
            <a:ext cx="464644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778470"/>
            <a:ext cx="2123274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5312117"/>
            <a:ext cx="2104231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004999"/>
            <a:ext cx="228513" cy="2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2557413"/>
            <a:ext cx="228513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2025-01-07T03:01:11Z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