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6595" y="2928620"/>
            <a:ext cx="8258175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84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7934" y="3467389"/>
            <a:ext cx="2485088" cy="343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07153" y="3715594"/>
            <a:ext cx="390377" cy="305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30327" y="3696501"/>
            <a:ext cx="399899" cy="334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72544" y="3696501"/>
            <a:ext cx="361812" cy="315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12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4710" y="2243631"/>
            <a:ext cx="199949" cy="21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44584" y="2472333"/>
            <a:ext cx="209471" cy="21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82216" y="2701036"/>
            <a:ext cx="209471" cy="21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11032" y="3187028"/>
            <a:ext cx="180906" cy="21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39748" y="3358555"/>
            <a:ext cx="209471" cy="21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44634" y="3777843"/>
            <a:ext cx="199949" cy="21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15667" y="3720667"/>
            <a:ext cx="209471" cy="21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53400" y="3730197"/>
            <a:ext cx="3465793" cy="323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3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78740" y="3722933"/>
            <a:ext cx="352292" cy="333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72594" y="3722933"/>
            <a:ext cx="342770" cy="333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42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1988820"/>
            <a:ext cx="2444750" cy="24333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765" y="2132965"/>
            <a:ext cx="2459355" cy="1829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93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498" y="2491487"/>
            <a:ext cx="1418690" cy="333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2025-01-07T04:08:28Z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