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8095" y="2976245"/>
            <a:ext cx="711517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14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25642" y="1509810"/>
            <a:ext cx="218992" cy="247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16775" y="2186228"/>
            <a:ext cx="228513" cy="2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73198" y="2186228"/>
            <a:ext cx="390377" cy="247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45440" y="3615281"/>
            <a:ext cx="228513" cy="2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02468" y="3701024"/>
            <a:ext cx="342770" cy="38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73753" y="3615281"/>
            <a:ext cx="218992" cy="2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40201" y="3605754"/>
            <a:ext cx="228513" cy="247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92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02418" y="2121632"/>
            <a:ext cx="228513" cy="248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68060" y="1987942"/>
            <a:ext cx="2665994" cy="343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3310" y="2828290"/>
            <a:ext cx="406336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63590" y="2799715"/>
            <a:ext cx="415925" cy="24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58337" y="2799630"/>
            <a:ext cx="228513" cy="248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34307" y="2799630"/>
            <a:ext cx="218992" cy="248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2770" y="3496727"/>
            <a:ext cx="2494609" cy="334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410960" y="2805430"/>
            <a:ext cx="321945" cy="233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  <p:bldP spid="9" grpId="0" animBg="1"/>
      <p:bldP spid="10" grpId="0" animBg="1"/>
      <p:bldP spid="11" grpId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55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3446714"/>
            <a:ext cx="380856" cy="248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0176" y="3542110"/>
            <a:ext cx="342770" cy="47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21460" y="3456254"/>
            <a:ext cx="218992" cy="23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87909" y="3456254"/>
            <a:ext cx="218992" cy="23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53602" y="3446714"/>
            <a:ext cx="390377" cy="248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86801" y="3542110"/>
            <a:ext cx="333249" cy="47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48564" y="3446714"/>
            <a:ext cx="228513" cy="248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05491" y="3446714"/>
            <a:ext cx="228513" cy="248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52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30176" y="3084065"/>
            <a:ext cx="342770" cy="324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0075" y="3952095"/>
            <a:ext cx="295163" cy="248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30176" y="4743816"/>
            <a:ext cx="342770" cy="324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61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2243384"/>
            <a:ext cx="2304181" cy="29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327" y="2929325"/>
            <a:ext cx="2123274" cy="285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2025-01-07T03:09:05Z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