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DFEB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3820" y="2880995"/>
            <a:ext cx="6943725" cy="10953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097635"/>
            <a:ext cx="1132515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34445" y="1535119"/>
            <a:ext cx="199687" cy="247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90875" y="1535119"/>
            <a:ext cx="228214" cy="247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66323" y="1535119"/>
            <a:ext cx="218705" cy="247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07709" y="1544630"/>
            <a:ext cx="218705" cy="237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 bwMode="white">
          <a:xfrm>
            <a:off x="9283156" y="1535119"/>
            <a:ext cx="218705" cy="247273"/>
          </a:xfrm>
          <a:prstGeom prst="rect">
            <a:avLst/>
          </a:prstGeom>
          <a:solidFill>
            <a:srgbClr val="FCDFEB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224542" y="1535119"/>
            <a:ext cx="228214" cy="247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699990" y="1535119"/>
            <a:ext cx="218705" cy="247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099365" y="1535119"/>
            <a:ext cx="389866" cy="247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49110" y="2067560"/>
            <a:ext cx="370840" cy="247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265795" y="2067560"/>
            <a:ext cx="398145" cy="247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624185" y="2067560"/>
            <a:ext cx="352425" cy="247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39356" y="2600299"/>
            <a:ext cx="380357" cy="247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780655" y="2600325"/>
            <a:ext cx="400050" cy="247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080347" y="2600299"/>
            <a:ext cx="408884" cy="247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305040" y="3133090"/>
            <a:ext cx="387985" cy="247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663430" y="3133090"/>
            <a:ext cx="400685" cy="2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143495" y="3285058"/>
            <a:ext cx="5182377" cy="27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39585" y="3665220"/>
            <a:ext cx="381000" cy="247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725535" y="3662680"/>
            <a:ext cx="382270" cy="247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0139045" y="3665220"/>
            <a:ext cx="399415" cy="247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39585" y="4188460"/>
            <a:ext cx="375285" cy="247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8256270" y="4188460"/>
            <a:ext cx="394970" cy="247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0614660" y="4188460"/>
            <a:ext cx="398780" cy="247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839356" y="4721148"/>
            <a:ext cx="380357" cy="247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7780655" y="4721225"/>
            <a:ext cx="400050" cy="280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1080347" y="4721148"/>
            <a:ext cx="408884" cy="247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7305040" y="5253990"/>
            <a:ext cx="387985" cy="247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143495" y="5843391"/>
            <a:ext cx="4117375" cy="27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839585" y="5786120"/>
            <a:ext cx="388620" cy="247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839585" y="6318885"/>
            <a:ext cx="375285" cy="247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9663430" y="6318885"/>
            <a:ext cx="441960" cy="247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346950" y="2006600"/>
            <a:ext cx="370840" cy="307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8736965" y="2006600"/>
            <a:ext cx="370840" cy="34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9671685" y="2006600"/>
            <a:ext cx="370840" cy="34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1118215" y="2067560"/>
            <a:ext cx="370840" cy="34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8265795" y="2582545"/>
            <a:ext cx="370840" cy="34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8735695" y="2505075"/>
            <a:ext cx="370840" cy="34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9682480" y="2510790"/>
            <a:ext cx="370840" cy="34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10139045" y="2582545"/>
            <a:ext cx="370840" cy="34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7799705" y="3086735"/>
            <a:ext cx="370840" cy="34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8256270" y="3086735"/>
            <a:ext cx="370840" cy="34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10167620" y="3086735"/>
            <a:ext cx="370840" cy="34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10624185" y="3086735"/>
            <a:ext cx="370840" cy="34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7312025" y="3662680"/>
            <a:ext cx="381000" cy="31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7799705" y="3662680"/>
            <a:ext cx="381000" cy="31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10614660" y="3590925"/>
            <a:ext cx="381000" cy="31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11080115" y="3594100"/>
            <a:ext cx="381000" cy="31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7305040" y="4166870"/>
            <a:ext cx="381000" cy="31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8725535" y="4166870"/>
            <a:ext cx="381000" cy="31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9661525" y="4166870"/>
            <a:ext cx="381000" cy="31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white">
          <a:xfrm>
            <a:off x="11080115" y="4166870"/>
            <a:ext cx="381000" cy="31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white">
          <a:xfrm>
            <a:off x="8246110" y="4671060"/>
            <a:ext cx="381000" cy="31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white">
          <a:xfrm>
            <a:off x="8735695" y="4671060"/>
            <a:ext cx="381000" cy="31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white">
          <a:xfrm>
            <a:off x="9661525" y="4721225"/>
            <a:ext cx="381000" cy="31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white">
          <a:xfrm>
            <a:off x="10157460" y="4721225"/>
            <a:ext cx="381000" cy="31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white">
          <a:xfrm>
            <a:off x="7780655" y="5247005"/>
            <a:ext cx="381000" cy="31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white">
          <a:xfrm>
            <a:off x="8282940" y="5247005"/>
            <a:ext cx="381000" cy="31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0" name="矩形 59"/>
          <p:cNvSpPr/>
          <p:nvPr/>
        </p:nvSpPr>
        <p:spPr bwMode="white">
          <a:xfrm>
            <a:off x="8725535" y="5174615"/>
            <a:ext cx="381000" cy="35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1" name="矩形 60"/>
          <p:cNvSpPr/>
          <p:nvPr/>
        </p:nvSpPr>
        <p:spPr bwMode="white">
          <a:xfrm>
            <a:off x="9682480" y="5247005"/>
            <a:ext cx="381000" cy="31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2" name="矩形 61"/>
          <p:cNvSpPr/>
          <p:nvPr/>
        </p:nvSpPr>
        <p:spPr bwMode="white">
          <a:xfrm>
            <a:off x="10157460" y="5182870"/>
            <a:ext cx="381000" cy="31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3" name="矩形 62"/>
          <p:cNvSpPr/>
          <p:nvPr/>
        </p:nvSpPr>
        <p:spPr bwMode="white">
          <a:xfrm>
            <a:off x="10632440" y="5247005"/>
            <a:ext cx="381000" cy="31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4" name="矩形 63"/>
          <p:cNvSpPr/>
          <p:nvPr/>
        </p:nvSpPr>
        <p:spPr bwMode="white">
          <a:xfrm>
            <a:off x="7305040" y="5715000"/>
            <a:ext cx="422910" cy="31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5" name="矩形 64"/>
          <p:cNvSpPr/>
          <p:nvPr/>
        </p:nvSpPr>
        <p:spPr bwMode="white">
          <a:xfrm>
            <a:off x="7799705" y="5751195"/>
            <a:ext cx="381000" cy="31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6" name="矩形 65"/>
          <p:cNvSpPr/>
          <p:nvPr/>
        </p:nvSpPr>
        <p:spPr bwMode="white">
          <a:xfrm>
            <a:off x="8256270" y="5751195"/>
            <a:ext cx="381000" cy="31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7" name="矩形 66"/>
          <p:cNvSpPr/>
          <p:nvPr/>
        </p:nvSpPr>
        <p:spPr bwMode="white">
          <a:xfrm>
            <a:off x="8744585" y="5751195"/>
            <a:ext cx="381000" cy="31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8" name="矩形 67"/>
          <p:cNvSpPr/>
          <p:nvPr/>
        </p:nvSpPr>
        <p:spPr bwMode="white">
          <a:xfrm>
            <a:off x="9701530" y="5751195"/>
            <a:ext cx="381000" cy="31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9" name="矩形 68"/>
          <p:cNvSpPr/>
          <p:nvPr/>
        </p:nvSpPr>
        <p:spPr bwMode="white">
          <a:xfrm>
            <a:off x="10139045" y="5751195"/>
            <a:ext cx="418465" cy="31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0" name="矩形 69"/>
          <p:cNvSpPr/>
          <p:nvPr/>
        </p:nvSpPr>
        <p:spPr bwMode="white">
          <a:xfrm>
            <a:off x="10624185" y="5751195"/>
            <a:ext cx="381000" cy="31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1" name="矩形 70"/>
          <p:cNvSpPr/>
          <p:nvPr/>
        </p:nvSpPr>
        <p:spPr bwMode="white">
          <a:xfrm>
            <a:off x="11099165" y="5751195"/>
            <a:ext cx="381000" cy="31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3" name="矩形 72"/>
          <p:cNvSpPr/>
          <p:nvPr/>
        </p:nvSpPr>
        <p:spPr bwMode="white">
          <a:xfrm>
            <a:off x="7305040" y="6254750"/>
            <a:ext cx="422910" cy="31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4" name="矩形 73"/>
          <p:cNvSpPr/>
          <p:nvPr/>
        </p:nvSpPr>
        <p:spPr bwMode="white">
          <a:xfrm>
            <a:off x="7799705" y="6290945"/>
            <a:ext cx="381000" cy="31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5" name="矩形 74"/>
          <p:cNvSpPr/>
          <p:nvPr/>
        </p:nvSpPr>
        <p:spPr bwMode="white">
          <a:xfrm>
            <a:off x="8256270" y="6290945"/>
            <a:ext cx="381000" cy="31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6" name="矩形 75"/>
          <p:cNvSpPr/>
          <p:nvPr/>
        </p:nvSpPr>
        <p:spPr bwMode="white">
          <a:xfrm>
            <a:off x="8744585" y="6290945"/>
            <a:ext cx="381000" cy="31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7" name="矩形 76"/>
          <p:cNvSpPr/>
          <p:nvPr/>
        </p:nvSpPr>
        <p:spPr bwMode="white">
          <a:xfrm>
            <a:off x="9701530" y="6290945"/>
            <a:ext cx="341630" cy="31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8" name="矩形 77"/>
          <p:cNvSpPr/>
          <p:nvPr/>
        </p:nvSpPr>
        <p:spPr bwMode="white">
          <a:xfrm>
            <a:off x="10157460" y="6290945"/>
            <a:ext cx="400050" cy="31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9" name="矩形 78"/>
          <p:cNvSpPr/>
          <p:nvPr/>
        </p:nvSpPr>
        <p:spPr bwMode="white">
          <a:xfrm>
            <a:off x="10624185" y="6290945"/>
            <a:ext cx="381000" cy="31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0" name="矩形 79"/>
          <p:cNvSpPr/>
          <p:nvPr/>
        </p:nvSpPr>
        <p:spPr bwMode="white">
          <a:xfrm>
            <a:off x="11059795" y="6290945"/>
            <a:ext cx="459740" cy="31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1" name="矩形 80"/>
          <p:cNvSpPr/>
          <p:nvPr/>
        </p:nvSpPr>
        <p:spPr bwMode="white">
          <a:xfrm>
            <a:off x="9191625" y="2006600"/>
            <a:ext cx="414655" cy="380365"/>
          </a:xfrm>
          <a:prstGeom prst="rect">
            <a:avLst/>
          </a:prstGeom>
          <a:solidFill>
            <a:srgbClr val="FCDFEB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2" name="矩形 81"/>
          <p:cNvSpPr/>
          <p:nvPr/>
        </p:nvSpPr>
        <p:spPr bwMode="white">
          <a:xfrm>
            <a:off x="9167495" y="2544445"/>
            <a:ext cx="414655" cy="380365"/>
          </a:xfrm>
          <a:prstGeom prst="rect">
            <a:avLst/>
          </a:prstGeom>
          <a:solidFill>
            <a:srgbClr val="FCDFEB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3" name="矩形 82"/>
          <p:cNvSpPr/>
          <p:nvPr/>
        </p:nvSpPr>
        <p:spPr bwMode="white">
          <a:xfrm>
            <a:off x="9191625" y="3662680"/>
            <a:ext cx="414655" cy="380365"/>
          </a:xfrm>
          <a:prstGeom prst="rect">
            <a:avLst/>
          </a:prstGeom>
          <a:solidFill>
            <a:srgbClr val="FCDFEB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4" name="矩形 83"/>
          <p:cNvSpPr/>
          <p:nvPr/>
        </p:nvSpPr>
        <p:spPr bwMode="white">
          <a:xfrm>
            <a:off x="9191625" y="4166870"/>
            <a:ext cx="414655" cy="380365"/>
          </a:xfrm>
          <a:prstGeom prst="rect">
            <a:avLst/>
          </a:prstGeom>
          <a:solidFill>
            <a:srgbClr val="FCDFEB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5" name="矩形 84"/>
          <p:cNvSpPr/>
          <p:nvPr/>
        </p:nvSpPr>
        <p:spPr bwMode="white">
          <a:xfrm>
            <a:off x="9191625" y="4608830"/>
            <a:ext cx="414655" cy="380365"/>
          </a:xfrm>
          <a:prstGeom prst="rect">
            <a:avLst/>
          </a:prstGeom>
          <a:solidFill>
            <a:srgbClr val="FCDFEB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6" name="矩形 85"/>
          <p:cNvSpPr/>
          <p:nvPr/>
        </p:nvSpPr>
        <p:spPr bwMode="white">
          <a:xfrm>
            <a:off x="9191625" y="5247005"/>
            <a:ext cx="414655" cy="380365"/>
          </a:xfrm>
          <a:prstGeom prst="rect">
            <a:avLst/>
          </a:prstGeom>
          <a:solidFill>
            <a:srgbClr val="FCDFEB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7" name="矩形 86"/>
          <p:cNvSpPr/>
          <p:nvPr/>
        </p:nvSpPr>
        <p:spPr bwMode="white">
          <a:xfrm>
            <a:off x="9191625" y="5715000"/>
            <a:ext cx="414655" cy="380365"/>
          </a:xfrm>
          <a:prstGeom prst="rect">
            <a:avLst/>
          </a:prstGeom>
          <a:solidFill>
            <a:srgbClr val="FCDFEB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8" name="图片 8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67495" y="1369695"/>
            <a:ext cx="465455" cy="5344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7" fill="hold">
                      <p:stCondLst>
                        <p:cond delay="indefinite"/>
                      </p:stCondLst>
                      <p:childTnLst>
                        <p:par>
                          <p:cTn id="288" fill="hold">
                            <p:stCondLst>
                              <p:cond delay="0"/>
                            </p:stCondLst>
                            <p:childTnLst>
                              <p:par>
                                <p:cTn id="2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>
                      <p:stCondLst>
                        <p:cond delay="indefinite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5" fill="hold">
                      <p:stCondLst>
                        <p:cond delay="indefinite"/>
                      </p:stCondLst>
                      <p:childTnLst>
                        <p:par>
                          <p:cTn id="296" fill="hold">
                            <p:stCondLst>
                              <p:cond delay="0"/>
                            </p:stCondLst>
                            <p:childTnLst>
                              <p:par>
                                <p:cTn id="2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9" fill="hold">
                      <p:stCondLst>
                        <p:cond delay="indefinite"/>
                      </p:stCondLst>
                      <p:childTnLst>
                        <p:par>
                          <p:cTn id="300" fill="hold">
                            <p:stCondLst>
                              <p:cond delay="0"/>
                            </p:stCondLst>
                            <p:childTnLst>
                              <p:par>
                                <p:cTn id="3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3" fill="hold">
                      <p:stCondLst>
                        <p:cond delay="indefinite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7" fill="hold">
                      <p:stCondLst>
                        <p:cond delay="indefinite"/>
                      </p:stCondLst>
                      <p:childTnLst>
                        <p:par>
                          <p:cTn id="308" fill="hold">
                            <p:stCondLst>
                              <p:cond delay="0"/>
                            </p:stCondLst>
                            <p:childTnLst>
                              <p:par>
                                <p:cTn id="3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1" fill="hold">
                      <p:stCondLst>
                        <p:cond delay="indefinite"/>
                      </p:stCondLst>
                      <p:childTnLst>
                        <p:par>
                          <p:cTn id="312" fill="hold">
                            <p:stCondLst>
                              <p:cond delay="0"/>
                            </p:stCondLst>
                            <p:childTnLst>
                              <p:par>
                                <p:cTn id="3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5" fill="hold">
                      <p:stCondLst>
                        <p:cond delay="indefinite"/>
                      </p:stCondLst>
                      <p:childTnLst>
                        <p:par>
                          <p:cTn id="316" fill="hold">
                            <p:stCondLst>
                              <p:cond delay="0"/>
                            </p:stCondLst>
                            <p:childTnLst>
                              <p:par>
                                <p:cTn id="3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9" fill="hold">
                      <p:stCondLst>
                        <p:cond delay="indefinite"/>
                      </p:stCondLst>
                      <p:childTnLst>
                        <p:par>
                          <p:cTn id="320" fill="hold">
                            <p:stCondLst>
                              <p:cond delay="0"/>
                            </p:stCondLst>
                            <p:childTnLst>
                              <p:par>
                                <p:cTn id="3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3" fill="hold">
                      <p:stCondLst>
                        <p:cond delay="indefinite"/>
                      </p:stCondLst>
                      <p:childTnLst>
                        <p:par>
                          <p:cTn id="324" fill="hold">
                            <p:stCondLst>
                              <p:cond delay="0"/>
                            </p:stCondLst>
                            <p:childTnLst>
                              <p:par>
                                <p:cTn id="3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7" fill="hold">
                      <p:stCondLst>
                        <p:cond delay="indefinite"/>
                      </p:stCondLst>
                      <p:childTnLst>
                        <p:par>
                          <p:cTn id="328" fill="hold">
                            <p:stCondLst>
                              <p:cond delay="0"/>
                            </p:stCondLst>
                            <p:childTnLst>
                              <p:par>
                                <p:cTn id="3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1" fill="hold">
                      <p:stCondLst>
                        <p:cond delay="indefinite"/>
                      </p:stCondLst>
                      <p:childTnLst>
                        <p:par>
                          <p:cTn id="332" fill="hold">
                            <p:stCondLst>
                              <p:cond delay="0"/>
                            </p:stCondLst>
                            <p:childTnLst>
                              <p:par>
                                <p:cTn id="3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5" fill="hold">
                      <p:stCondLst>
                        <p:cond delay="indefinite"/>
                      </p:stCondLst>
                      <p:childTnLst>
                        <p:par>
                          <p:cTn id="336" fill="hold">
                            <p:stCondLst>
                              <p:cond delay="0"/>
                            </p:stCondLst>
                            <p:childTnLst>
                              <p:par>
                                <p:cTn id="3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9" fill="hold">
                      <p:stCondLst>
                        <p:cond delay="indefinite"/>
                      </p:stCondLst>
                      <p:childTnLst>
                        <p:par>
                          <p:cTn id="340" fill="hold">
                            <p:stCondLst>
                              <p:cond delay="0"/>
                            </p:stCondLst>
                            <p:childTnLst>
                              <p:par>
                                <p:cTn id="3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2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  <p:bldP spid="42" grpId="0" bldLvl="0" animBg="1"/>
      <p:bldP spid="43" grpId="0" bldLvl="0" animBg="1"/>
      <p:bldP spid="44" grpId="0" bldLvl="0" animBg="1"/>
      <p:bldP spid="45" grpId="0" bldLvl="0" animBg="1"/>
      <p:bldP spid="46" grpId="0" bldLvl="0" animBg="1"/>
      <p:bldP spid="47" grpId="0" bldLvl="0" animBg="1"/>
      <p:bldP spid="48" grpId="0" bldLvl="0" animBg="1"/>
      <p:bldP spid="49" grpId="0" bldLvl="0" animBg="1"/>
      <p:bldP spid="50" grpId="0" bldLvl="0" animBg="1"/>
      <p:bldP spid="51" grpId="0" bldLvl="0" animBg="1"/>
      <p:bldP spid="52" grpId="0" bldLvl="0" animBg="1"/>
      <p:bldP spid="53" grpId="0" bldLvl="0" animBg="1"/>
      <p:bldP spid="54" grpId="0" bldLvl="0" animBg="1"/>
      <p:bldP spid="55" grpId="0" bldLvl="0" animBg="1"/>
      <p:bldP spid="56" grpId="0" bldLvl="0" animBg="1"/>
      <p:bldP spid="57" grpId="0" bldLvl="0" animBg="1"/>
      <p:bldP spid="58" grpId="0" bldLvl="0" animBg="1"/>
      <p:bldP spid="59" grpId="0" bldLvl="0" animBg="1"/>
      <p:bldP spid="60" grpId="0" bldLvl="0" animBg="1"/>
      <p:bldP spid="61" grpId="0" bldLvl="0" animBg="1"/>
      <p:bldP spid="62" grpId="0" bldLvl="0" animBg="1"/>
      <p:bldP spid="63" grpId="0" bldLvl="0" animBg="1"/>
      <p:bldP spid="64" grpId="0" bldLvl="0" animBg="1"/>
      <p:bldP spid="65" grpId="0" bldLvl="0" animBg="1"/>
      <p:bldP spid="66" grpId="0" bldLvl="0" animBg="1"/>
      <p:bldP spid="67" grpId="0" bldLvl="0" animBg="1"/>
      <p:bldP spid="68" grpId="0" bldLvl="0" animBg="1"/>
      <p:bldP spid="69" grpId="0" bldLvl="0" animBg="1"/>
      <p:bldP spid="70" grpId="0" bldLvl="0" animBg="1"/>
      <p:bldP spid="71" grpId="0" bldLvl="0" animBg="1"/>
      <p:bldP spid="73" grpId="0" bldLvl="0" animBg="1"/>
      <p:bldP spid="74" grpId="0" bldLvl="0" animBg="1"/>
      <p:bldP spid="75" grpId="0" bldLvl="0" animBg="1"/>
      <p:bldP spid="76" grpId="0" bldLvl="0" animBg="1"/>
      <p:bldP spid="77" grpId="0" bldLvl="0" animBg="1"/>
      <p:bldP spid="78" grpId="0" bldLvl="0" animBg="1"/>
      <p:bldP spid="79" grpId="0" bldLvl="0" animBg="1"/>
      <p:bldP spid="80" grpId="0" bldLvl="0" animBg="1"/>
      <p:bldP spid="81" grpId="0" bldLvl="0" animBg="1"/>
      <p:bldP spid="82" grpId="0" bldLvl="0" animBg="1"/>
      <p:bldP spid="83" grpId="0" bldLvl="0" animBg="1"/>
      <p:bldP spid="84" grpId="0" bldLvl="0" animBg="1"/>
      <p:bldP spid="85" grpId="0" bldLvl="0" animBg="1"/>
      <p:bldP spid="86" grpId="0" bldLvl="0" animBg="1"/>
      <p:bldP spid="8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40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87607" y="2309660"/>
            <a:ext cx="361813" cy="219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25491" y="2309660"/>
            <a:ext cx="352292" cy="219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53652" y="2309660"/>
            <a:ext cx="352292" cy="219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82015" y="2309660"/>
            <a:ext cx="361812" cy="219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38942" y="2309660"/>
            <a:ext cx="352292" cy="219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00453" y="2309660"/>
            <a:ext cx="504634" cy="219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59445" y="3214377"/>
            <a:ext cx="352292" cy="219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397329" y="3214377"/>
            <a:ext cx="342770" cy="219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015969" y="3214377"/>
            <a:ext cx="361813" cy="219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644130" y="3214377"/>
            <a:ext cx="361813" cy="219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491536" y="3214377"/>
            <a:ext cx="361813" cy="219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348463" y="3214377"/>
            <a:ext cx="352292" cy="219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138740" y="3214377"/>
            <a:ext cx="495113" cy="219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196876" y="3814347"/>
            <a:ext cx="571284" cy="247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187355" y="4452411"/>
            <a:ext cx="380856" cy="247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958337" y="4452411"/>
            <a:ext cx="399899" cy="247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340201" y="5099998"/>
            <a:ext cx="561763" cy="247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557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07204" y="2339463"/>
            <a:ext cx="380856" cy="238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35566" y="2329929"/>
            <a:ext cx="380856" cy="247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11284" y="2329929"/>
            <a:ext cx="399899" cy="247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68010" y="2329929"/>
            <a:ext cx="399899" cy="247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53249" y="2329929"/>
            <a:ext cx="409420" cy="247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81612" y="2329929"/>
            <a:ext cx="399899" cy="247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909974" y="2329929"/>
            <a:ext cx="409420" cy="247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69319" y="3044970"/>
            <a:ext cx="399899" cy="238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816523" y="3044970"/>
            <a:ext cx="399899" cy="247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539647" y="3044970"/>
            <a:ext cx="399899" cy="247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253249" y="3044970"/>
            <a:ext cx="409420" cy="247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909974" y="3044970"/>
            <a:ext cx="409420" cy="247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59798" y="3750477"/>
            <a:ext cx="409420" cy="247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988161" y="3750477"/>
            <a:ext cx="399899" cy="247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711284" y="3750477"/>
            <a:ext cx="399899" cy="247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358488" y="3750477"/>
            <a:ext cx="409420" cy="247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253249" y="3750477"/>
            <a:ext cx="409420" cy="247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081612" y="3750477"/>
            <a:ext cx="399899" cy="247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9833803" y="3750477"/>
            <a:ext cx="571284" cy="247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407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327" y="2734026"/>
            <a:ext cx="3979949" cy="34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69</cp:revision>
  <dcterms:created xsi:type="dcterms:W3CDTF">2015-09-16T06:44:00Z</dcterms:created>
  <dcterms:modified xsi:type="dcterms:W3CDTF">2025-01-07T03:38:04Z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