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300" y="2943225"/>
            <a:ext cx="81534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0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97294"/>
            <a:ext cx="380855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3185" y="3004820"/>
            <a:ext cx="39052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1650" y="3294380"/>
            <a:ext cx="56959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09520" y="3647440"/>
            <a:ext cx="58356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4105" y="3991209"/>
            <a:ext cx="609370" cy="2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90780" y="4048462"/>
            <a:ext cx="390377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9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3066223"/>
            <a:ext cx="314206" cy="2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2115" y="3066223"/>
            <a:ext cx="352292" cy="2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9471" y="3066223"/>
            <a:ext cx="342770" cy="2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6826" y="3066223"/>
            <a:ext cx="342770" cy="2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44181" y="3066223"/>
            <a:ext cx="342770" cy="2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91536" y="3066223"/>
            <a:ext cx="342770" cy="2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42385"/>
            <a:ext cx="11340000" cy="232761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216171" y="5383488"/>
            <a:ext cx="390377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33702" y="5383488"/>
            <a:ext cx="380856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" y="4122420"/>
            <a:ext cx="5145405" cy="10483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390" y="4065905"/>
            <a:ext cx="551243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7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1637" y="2234547"/>
            <a:ext cx="380856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438" y="2234547"/>
            <a:ext cx="380855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3425" y="2244081"/>
            <a:ext cx="390377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1637" y="2844689"/>
            <a:ext cx="371335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77531" y="2844689"/>
            <a:ext cx="390377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43425" y="2844689"/>
            <a:ext cx="390377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11637" y="3454831"/>
            <a:ext cx="380856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77531" y="3454831"/>
            <a:ext cx="390377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43425" y="3454831"/>
            <a:ext cx="390377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11637" y="4064974"/>
            <a:ext cx="380856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77531" y="4064974"/>
            <a:ext cx="390377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43425" y="4064974"/>
            <a:ext cx="390377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97581" y="4751383"/>
            <a:ext cx="218992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54508" y="4751383"/>
            <a:ext cx="228513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54307" y="4751383"/>
            <a:ext cx="380856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63476" y="4751383"/>
            <a:ext cx="218992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329924" y="4751383"/>
            <a:ext cx="218992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120201" y="4751383"/>
            <a:ext cx="371335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538891" y="4751383"/>
            <a:ext cx="218992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329168" y="4751383"/>
            <a:ext cx="371334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186095" y="4751383"/>
            <a:ext cx="390377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397581" y="5514061"/>
            <a:ext cx="218992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54508" y="5523595"/>
            <a:ext cx="228513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54307" y="5514061"/>
            <a:ext cx="380856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463476" y="5523595"/>
            <a:ext cx="218992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329924" y="5523595"/>
            <a:ext cx="218992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120201" y="5514061"/>
            <a:ext cx="390377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462720" y="5514061"/>
            <a:ext cx="371335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395818" y="5514061"/>
            <a:ext cx="228513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186095" y="5514061"/>
            <a:ext cx="390377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3047" y="2942181"/>
            <a:ext cx="228513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2025-01-07T02:45:19Z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