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2952750"/>
            <a:ext cx="571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911486" y="3685979"/>
            <a:ext cx="218992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91083" y="3676437"/>
            <a:ext cx="218992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11536" y="4392128"/>
            <a:ext cx="218992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63627" y="4382586"/>
            <a:ext cx="380856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3047" y="4382586"/>
            <a:ext cx="218992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05138" y="4382586"/>
            <a:ext cx="380856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3442873"/>
            <a:ext cx="380856" cy="2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040" y="3442873"/>
            <a:ext cx="380856" cy="2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9874" y="4547548"/>
            <a:ext cx="371335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005" y="4547548"/>
            <a:ext cx="390377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57" y="4547548"/>
            <a:ext cx="380856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1309" y="4547548"/>
            <a:ext cx="390377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9874" y="5290347"/>
            <a:ext cx="390377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63526" y="5290347"/>
            <a:ext cx="380856" cy="25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7178" y="5290347"/>
            <a:ext cx="380856" cy="25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81309" y="5290347"/>
            <a:ext cx="390377" cy="25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4644507"/>
            <a:ext cx="399899" cy="34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4090" y="5521325"/>
            <a:ext cx="41211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287" y="5521072"/>
            <a:ext cx="228513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85" y="5521072"/>
            <a:ext cx="380856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5585460"/>
            <a:ext cx="38163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519952"/>
            <a:ext cx="380856" cy="25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