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2947670"/>
            <a:ext cx="84391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129241"/>
            <a:ext cx="228513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119712"/>
            <a:ext cx="228513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2129241"/>
            <a:ext cx="218992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7" y="2739087"/>
            <a:ext cx="199949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826" y="2729559"/>
            <a:ext cx="199949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2518" y="3348934"/>
            <a:ext cx="199949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579" y="3339405"/>
            <a:ext cx="228513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6775" y="3949252"/>
            <a:ext cx="228513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8186" y="3949252"/>
            <a:ext cx="228513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7758" y="4635329"/>
            <a:ext cx="218992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083" y="4625801"/>
            <a:ext cx="228513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3879" y="4625801"/>
            <a:ext cx="218992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16775" y="5912196"/>
            <a:ext cx="228513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78186" y="5912196"/>
            <a:ext cx="228513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1385974"/>
            <a:ext cx="399899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230"/>
            <a:ext cx="11340000" cy="28370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5365" y="3715514"/>
            <a:ext cx="3541964" cy="34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4890449"/>
            <a:ext cx="209471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901" y="4890449"/>
            <a:ext cx="209471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0780" y="4890449"/>
            <a:ext cx="180906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0629" y="5492245"/>
            <a:ext cx="580806" cy="27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4987" y="5530454"/>
            <a:ext cx="314205" cy="2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90780" y="5501798"/>
            <a:ext cx="323727" cy="2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3359327"/>
            <a:ext cx="361813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3359327"/>
            <a:ext cx="361813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6280"/>
            <a:ext cx="11340000" cy="2252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9168" y="6125871"/>
            <a:ext cx="380856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770" y="6135417"/>
            <a:ext cx="380856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337" y="6125871"/>
            <a:ext cx="371335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9647" y="6125871"/>
            <a:ext cx="371334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2025-01-07T04:07:38Z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