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3"/>
    <p:sldId id="324" r:id="rId4"/>
    <p:sldId id="329" r:id="rId5"/>
    <p:sldId id="328" r:id="rId6"/>
    <p:sldId id="327" r:id="rId7"/>
    <p:sldId id="326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47875" y="2857500"/>
            <a:ext cx="8096250" cy="1143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3535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406851" y="3896269"/>
            <a:ext cx="218992" cy="248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91183" y="3905813"/>
            <a:ext cx="228513" cy="238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715" y="2061210"/>
            <a:ext cx="4840605" cy="147891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988820"/>
            <a:ext cx="5359400" cy="1611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9445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340453" y="2436948"/>
            <a:ext cx="218992" cy="238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40453" y="3592592"/>
            <a:ext cx="218992" cy="24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9300" y="1989455"/>
            <a:ext cx="5614035" cy="12477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9300" y="3233420"/>
            <a:ext cx="5303520" cy="1085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12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30881" y="2320051"/>
            <a:ext cx="218992" cy="247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87355" y="2320051"/>
            <a:ext cx="228513" cy="247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53350" y="2320051"/>
            <a:ext cx="218992" cy="247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19345" y="2320051"/>
            <a:ext cx="218992" cy="247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30881" y="2996744"/>
            <a:ext cx="218992" cy="247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87355" y="2996744"/>
            <a:ext cx="228513" cy="247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53350" y="2996744"/>
            <a:ext cx="218992" cy="247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519345" y="2996744"/>
            <a:ext cx="218992" cy="247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530881" y="3673437"/>
            <a:ext cx="218992" cy="247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187355" y="3673437"/>
            <a:ext cx="228513" cy="238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853350" y="3673437"/>
            <a:ext cx="218992" cy="247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509823" y="3673437"/>
            <a:ext cx="228513" cy="238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21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54559" y="2577969"/>
            <a:ext cx="342770" cy="219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45239" y="3064254"/>
            <a:ext cx="199949" cy="209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87707" y="3817519"/>
            <a:ext cx="2123274" cy="305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32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1763" y="2918874"/>
            <a:ext cx="923576" cy="266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97735" y="2880995"/>
            <a:ext cx="530542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1284" y="3585398"/>
            <a:ext cx="2132795" cy="295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2025-01-07T03:13:04Z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