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3033395"/>
            <a:ext cx="67627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934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930277" y="3978427"/>
            <a:ext cx="199949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53501" y="3978427"/>
            <a:ext cx="218992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59395" y="4721837"/>
            <a:ext cx="371335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8866" y="4721837"/>
            <a:ext cx="371335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71838" y="4721837"/>
            <a:ext cx="409420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26045" y="5551025"/>
            <a:ext cx="390377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96876" y="5551025"/>
            <a:ext cx="390377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39496" y="5551025"/>
            <a:ext cx="228513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39294" y="5551025"/>
            <a:ext cx="390377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91133" y="5551025"/>
            <a:ext cx="390377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57581" y="5551025"/>
            <a:ext cx="399899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824030" y="5551025"/>
            <a:ext cx="409420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2162175"/>
            <a:ext cx="1519555" cy="13385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204720"/>
            <a:ext cx="1519555" cy="13385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2162175"/>
            <a:ext cx="1519555" cy="133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3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1511" y="2330156"/>
            <a:ext cx="390377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523" y="3073951"/>
            <a:ext cx="399899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244" y="3827282"/>
            <a:ext cx="228513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614" y="3817746"/>
            <a:ext cx="228513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385" y="5486400"/>
            <a:ext cx="42799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1975" y="5486400"/>
            <a:ext cx="41529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3520" y="5486400"/>
            <a:ext cx="43561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305" y="5485765"/>
            <a:ext cx="42799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23945" y="5486400"/>
            <a:ext cx="42799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8025" y="5485765"/>
            <a:ext cx="42799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5260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464310" y="2331720"/>
            <a:ext cx="431165" cy="3905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4225925" y="2331720"/>
            <a:ext cx="421005" cy="3905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6805930" y="2331720"/>
            <a:ext cx="421005" cy="3905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9542145" y="2282190"/>
            <a:ext cx="434975" cy="4438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50025" y="5723289"/>
            <a:ext cx="371335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35214" y="5723289"/>
            <a:ext cx="209471" cy="2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01410" y="5723289"/>
            <a:ext cx="342770" cy="2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853815"/>
            <a:ext cx="1791970" cy="17519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385" y="3861435"/>
            <a:ext cx="1791970" cy="17519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3861435"/>
            <a:ext cx="1791970" cy="175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2025-01-07T02:35:47Z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