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02" r:id="rId3"/>
    <p:sldId id="324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1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17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28925" y="2947670"/>
            <a:ext cx="6534150" cy="9620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6945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26246" y="2112324"/>
            <a:ext cx="380856" cy="248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73148" y="2112324"/>
            <a:ext cx="218992" cy="248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48664" y="2112324"/>
            <a:ext cx="228513" cy="248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071838" y="2112324"/>
            <a:ext cx="390377" cy="248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188110" y="2723643"/>
            <a:ext cx="399899" cy="248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063576" y="2723643"/>
            <a:ext cx="390377" cy="248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729571" y="2723643"/>
            <a:ext cx="409420" cy="248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414609" y="2723643"/>
            <a:ext cx="409420" cy="248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369017" y="3334963"/>
            <a:ext cx="399899" cy="257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044534" y="3334963"/>
            <a:ext cx="409420" cy="257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548664" y="3334963"/>
            <a:ext cx="409420" cy="257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233702" y="3334963"/>
            <a:ext cx="409420" cy="257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319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69017" y="2092924"/>
            <a:ext cx="399899" cy="248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25440" y="2092924"/>
            <a:ext cx="409420" cy="248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91385" y="2092924"/>
            <a:ext cx="399899" cy="248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947808" y="2092924"/>
            <a:ext cx="409420" cy="248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843280" y="2708910"/>
            <a:ext cx="1896745" cy="1581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792220" y="2638425"/>
            <a:ext cx="1896745" cy="1581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6528435" y="2638425"/>
            <a:ext cx="1896745" cy="1581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9408795" y="2708910"/>
            <a:ext cx="1896745" cy="1581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16" grpId="0" bldLvl="0" animBg="1"/>
      <p:bldP spid="2" grpId="0" bldLvl="0" animBg="1"/>
      <p:bldP spid="36" grpId="0" bldLvl="0" animBg="1"/>
      <p:bldP spid="3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625" y="1485265"/>
            <a:ext cx="11395710" cy="4769485"/>
          </a:xfrm>
          <a:prstGeom prst="rect">
            <a:avLst/>
          </a:prstGeom>
        </p:spPr>
      </p:pic>
      <p:cxnSp>
        <p:nvCxnSpPr>
          <p:cNvPr id="54" name="直接连接符 53"/>
          <p:cNvCxnSpPr/>
          <p:nvPr/>
        </p:nvCxnSpPr>
        <p:spPr>
          <a:xfrm>
            <a:off x="2639695" y="2853690"/>
            <a:ext cx="2952750" cy="1008380"/>
          </a:xfrm>
          <a:prstGeom prst="line">
            <a:avLst/>
          </a:prstGeom>
          <a:ln w="19050">
            <a:solidFill>
              <a:srgbClr val="F042AA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4872355" y="2781935"/>
            <a:ext cx="4032250" cy="1007745"/>
          </a:xfrm>
          <a:prstGeom prst="line">
            <a:avLst/>
          </a:prstGeom>
          <a:ln w="19050">
            <a:solidFill>
              <a:srgbClr val="F042AA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>
            <a:off x="6312535" y="2781935"/>
            <a:ext cx="143510" cy="864235"/>
          </a:xfrm>
          <a:prstGeom prst="line">
            <a:avLst/>
          </a:prstGeom>
          <a:ln w="19050">
            <a:solidFill>
              <a:srgbClr val="F042AA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>
            <a:off x="3288030" y="2781935"/>
            <a:ext cx="5112385" cy="791845"/>
          </a:xfrm>
          <a:prstGeom prst="line">
            <a:avLst/>
          </a:prstGeom>
          <a:ln w="19050">
            <a:solidFill>
              <a:srgbClr val="F042AA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H="1">
            <a:off x="10200640" y="2853690"/>
            <a:ext cx="504190" cy="864235"/>
          </a:xfrm>
          <a:prstGeom prst="line">
            <a:avLst/>
          </a:prstGeom>
          <a:ln w="19050">
            <a:solidFill>
              <a:srgbClr val="F042AA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H="1">
            <a:off x="2639695" y="4653280"/>
            <a:ext cx="144145" cy="864235"/>
          </a:xfrm>
          <a:prstGeom prst="line">
            <a:avLst/>
          </a:prstGeom>
          <a:ln w="19050">
            <a:solidFill>
              <a:srgbClr val="F042AA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3575685" y="4509770"/>
            <a:ext cx="1800225" cy="1007745"/>
          </a:xfrm>
          <a:prstGeom prst="line">
            <a:avLst/>
          </a:prstGeom>
          <a:ln w="19050">
            <a:solidFill>
              <a:srgbClr val="F042AA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6960235" y="4509770"/>
            <a:ext cx="2736215" cy="1007745"/>
          </a:xfrm>
          <a:prstGeom prst="line">
            <a:avLst/>
          </a:prstGeom>
          <a:ln w="19050">
            <a:solidFill>
              <a:srgbClr val="F042AA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V="1">
            <a:off x="7823835" y="4581525"/>
            <a:ext cx="1728470" cy="935990"/>
          </a:xfrm>
          <a:prstGeom prst="line">
            <a:avLst/>
          </a:prstGeom>
          <a:ln w="19050">
            <a:solidFill>
              <a:srgbClr val="F042AA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4760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74005" y="2101827"/>
            <a:ext cx="218992" cy="238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11284" y="2101827"/>
            <a:ext cx="380856" cy="248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338690" y="2092286"/>
            <a:ext cx="409420" cy="257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74005" y="2712490"/>
            <a:ext cx="399899" cy="248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406347" y="2712490"/>
            <a:ext cx="399899" cy="248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643627" y="2712490"/>
            <a:ext cx="390377" cy="248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188110" y="3323153"/>
            <a:ext cx="399899" cy="248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406347" y="3323153"/>
            <a:ext cx="399899" cy="248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920000" y="3323153"/>
            <a:ext cx="390377" cy="248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831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1284" y="2682358"/>
            <a:ext cx="1837632" cy="285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073602" y="2682358"/>
            <a:ext cx="1837632" cy="285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225440" y="2682358"/>
            <a:ext cx="1828110" cy="285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31284" y="3273327"/>
            <a:ext cx="3951385" cy="343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67</cp:revision>
  <dcterms:created xsi:type="dcterms:W3CDTF">2015-09-16T06:44:00Z</dcterms:created>
  <dcterms:modified xsi:type="dcterms:W3CDTF">2025-01-07T04:38:19Z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