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9" r:id="rId5"/>
    <p:sldId id="328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6270" y="2947670"/>
            <a:ext cx="58388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5869" y="4530068"/>
            <a:ext cx="390377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9068" y="4625344"/>
            <a:ext cx="333249" cy="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0352" y="4530068"/>
            <a:ext cx="218992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7279" y="4530068"/>
            <a:ext cx="228513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6005" y="4530090"/>
            <a:ext cx="36703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0806" y="4530068"/>
            <a:ext cx="218992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67254" y="4539596"/>
            <a:ext cx="218992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15910" y="4589780"/>
            <a:ext cx="318135" cy="13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3876563"/>
            <a:ext cx="199949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7632" y="3876563"/>
            <a:ext cx="209471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2216" y="3876563"/>
            <a:ext cx="352292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602" y="3876563"/>
            <a:ext cx="209471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34357" y="3876563"/>
            <a:ext cx="199949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38942" y="3876563"/>
            <a:ext cx="342770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9748" y="4506308"/>
            <a:ext cx="342770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97632" y="4496767"/>
            <a:ext cx="209471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8387" y="4496767"/>
            <a:ext cx="199949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30478" y="4496767"/>
            <a:ext cx="1685289" cy="27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86952" y="4506308"/>
            <a:ext cx="352291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34357" y="4496767"/>
            <a:ext cx="199949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05591" y="4506308"/>
            <a:ext cx="209471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57682" y="4496767"/>
            <a:ext cx="1694811" cy="27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7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1776774"/>
            <a:ext cx="228513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8261" y="1776774"/>
            <a:ext cx="218992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3350" y="1776774"/>
            <a:ext cx="218992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8438" y="1776774"/>
            <a:ext cx="228513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83173" y="2386731"/>
            <a:ext cx="218992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68261" y="2386731"/>
            <a:ext cx="218992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3350" y="2386731"/>
            <a:ext cx="218992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38438" y="2386731"/>
            <a:ext cx="218992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83173" y="2996689"/>
            <a:ext cx="218992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68261" y="2996689"/>
            <a:ext cx="228513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53350" y="2996689"/>
            <a:ext cx="218992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38438" y="2996689"/>
            <a:ext cx="218992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3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585" y="2834005"/>
            <a:ext cx="37020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73753" y="2833949"/>
            <a:ext cx="218992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0201" y="2833949"/>
            <a:ext cx="218992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1183" y="4081899"/>
            <a:ext cx="4075163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66265" y="2897505"/>
            <a:ext cx="351790" cy="14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581245"/>
            <a:ext cx="11340000" cy="139819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400121" y="5510181"/>
            <a:ext cx="228514" cy="23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51809" y="5500605"/>
            <a:ext cx="390377" cy="24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2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2025-01-07T02:59:56Z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