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3"/>
    <p:sldId id="324" r:id="rId4"/>
    <p:sldId id="326" r:id="rId5"/>
    <p:sldId id="325" r:id="rId6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14295" y="2867025"/>
            <a:ext cx="6962775" cy="11239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25" y="1052550"/>
            <a:ext cx="11167612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41263" y="2038374"/>
            <a:ext cx="750133" cy="272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18352" y="2648646"/>
            <a:ext cx="750133" cy="281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53142" y="2648646"/>
            <a:ext cx="740756" cy="281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678556" y="2648646"/>
            <a:ext cx="740757" cy="281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515849" y="3258918"/>
            <a:ext cx="740756" cy="281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018352" y="4479462"/>
            <a:ext cx="740756" cy="281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825813" y="4864402"/>
            <a:ext cx="168779" cy="215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018352" y="5709394"/>
            <a:ext cx="740756" cy="272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919580" y="5671839"/>
            <a:ext cx="628236" cy="281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0851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45310" y="2290445"/>
            <a:ext cx="323850" cy="107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椭圆 5"/>
          <p:cNvSpPr/>
          <p:nvPr/>
        </p:nvSpPr>
        <p:spPr bwMode="white">
          <a:xfrm>
            <a:off x="5606415" y="2153920"/>
            <a:ext cx="381000" cy="391795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椭圆 6"/>
          <p:cNvSpPr/>
          <p:nvPr/>
        </p:nvSpPr>
        <p:spPr bwMode="white">
          <a:xfrm>
            <a:off x="9396095" y="2165985"/>
            <a:ext cx="390525" cy="377825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椭圆 7"/>
          <p:cNvSpPr/>
          <p:nvPr/>
        </p:nvSpPr>
        <p:spPr bwMode="white">
          <a:xfrm>
            <a:off x="1816735" y="2915920"/>
            <a:ext cx="381000" cy="391795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椭圆 8"/>
          <p:cNvSpPr/>
          <p:nvPr/>
        </p:nvSpPr>
        <p:spPr bwMode="white">
          <a:xfrm>
            <a:off x="5787390" y="2915920"/>
            <a:ext cx="371475" cy="391795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椭圆 9"/>
          <p:cNvSpPr/>
          <p:nvPr/>
        </p:nvSpPr>
        <p:spPr bwMode="white">
          <a:xfrm>
            <a:off x="9396095" y="2915285"/>
            <a:ext cx="390525" cy="390525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302367" y="5308953"/>
            <a:ext cx="218992" cy="247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168816" y="5308953"/>
            <a:ext cx="228513" cy="238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301360" y="5308953"/>
            <a:ext cx="228513" cy="247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167808" y="5308953"/>
            <a:ext cx="228513" cy="238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262770" y="5251820"/>
            <a:ext cx="2456523" cy="342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302367" y="6099282"/>
            <a:ext cx="218992" cy="257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168816" y="6108804"/>
            <a:ext cx="218992" cy="247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301360" y="6099282"/>
            <a:ext cx="228513" cy="257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7167808" y="6108804"/>
            <a:ext cx="218992" cy="247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5341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07254" y="2224262"/>
            <a:ext cx="218992" cy="247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673702" y="2233789"/>
            <a:ext cx="218992" cy="238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777934" y="2224262"/>
            <a:ext cx="228513" cy="247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644382" y="2224262"/>
            <a:ext cx="228513" cy="247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748614" y="2233789"/>
            <a:ext cx="228513" cy="238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615062" y="2233789"/>
            <a:ext cx="228513" cy="238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807254" y="3024472"/>
            <a:ext cx="218992" cy="247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673702" y="3024472"/>
            <a:ext cx="218992" cy="247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777934" y="3024472"/>
            <a:ext cx="228513" cy="247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644382" y="3024472"/>
            <a:ext cx="228513" cy="247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758136" y="3024472"/>
            <a:ext cx="218992" cy="247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538845" y="2976880"/>
            <a:ext cx="408940" cy="323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016977" y="4558209"/>
            <a:ext cx="399899" cy="247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959596" y="4558209"/>
            <a:ext cx="228513" cy="238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4597027" y="4558209"/>
            <a:ext cx="228513" cy="247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5472997" y="4558209"/>
            <a:ext cx="218992" cy="247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8110428" y="4558209"/>
            <a:ext cx="218992" cy="247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8976876" y="4558209"/>
            <a:ext cx="218992" cy="247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8976360" y="2924810"/>
            <a:ext cx="2319020" cy="525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bldLvl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68</cp:revision>
  <dcterms:created xsi:type="dcterms:W3CDTF">2015-09-16T06:44:00Z</dcterms:created>
  <dcterms:modified xsi:type="dcterms:W3CDTF">2025-01-07T02:43:19Z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