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30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788285"/>
            <a:ext cx="11960860" cy="12820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45"/>
          <a:stretch>
            <a:fillRect/>
          </a:stretch>
        </p:blipFill>
        <p:spPr>
          <a:xfrm>
            <a:off x="335280" y="1268730"/>
            <a:ext cx="11339830" cy="5328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1495" y="4653280"/>
            <a:ext cx="4965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6090" y="4652645"/>
            <a:ext cx="4965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84740" y="4653280"/>
            <a:ext cx="4965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48300" y="5516880"/>
            <a:ext cx="4965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544560" y="5516880"/>
            <a:ext cx="4965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848975" y="5445125"/>
            <a:ext cx="4965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55"/>
          <a:stretch>
            <a:fillRect/>
          </a:stretch>
        </p:blipFill>
        <p:spPr>
          <a:xfrm>
            <a:off x="191770" y="1556665"/>
            <a:ext cx="11339830" cy="183804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520055" y="1628775"/>
            <a:ext cx="48387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00640" y="1628775"/>
            <a:ext cx="48387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72170" y="2348865"/>
            <a:ext cx="48387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76135" y="2887980"/>
            <a:ext cx="48387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9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0000" y="2188836"/>
            <a:ext cx="371335" cy="22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460" y="2188836"/>
            <a:ext cx="371335" cy="22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2997" y="2647372"/>
            <a:ext cx="361813" cy="2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7531" y="2647372"/>
            <a:ext cx="361813" cy="2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9275" y="2647315"/>
            <a:ext cx="36131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2680" y="2647315"/>
            <a:ext cx="35306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38488" y="2647372"/>
            <a:ext cx="361813" cy="2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2997" y="3096356"/>
            <a:ext cx="361813" cy="2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97531" y="3096356"/>
            <a:ext cx="361813" cy="2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58992" y="3096356"/>
            <a:ext cx="361813" cy="2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15465" y="3096356"/>
            <a:ext cx="371335" cy="2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20000" y="3096356"/>
            <a:ext cx="361813" cy="2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9965" y="2637155"/>
            <a:ext cx="36131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54625" y="2637155"/>
            <a:ext cx="361315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06385" y="2629535"/>
            <a:ext cx="361315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481" y="3548055"/>
            <a:ext cx="352291" cy="33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14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82871" y="3964044"/>
            <a:ext cx="409420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76725" y="3964044"/>
            <a:ext cx="390377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464435"/>
            <a:ext cx="1844040" cy="18497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505710"/>
            <a:ext cx="1844040" cy="184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2025-01-07T03:44:28Z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