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3082925"/>
            <a:ext cx="3479800" cy="69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162175"/>
            <a:ext cx="10839450" cy="2533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131" y="3968825"/>
            <a:ext cx="2869836" cy="714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3095" y="3978061"/>
            <a:ext cx="2869836" cy="71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1268730"/>
            <a:ext cx="115697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00275" y="3944532"/>
            <a:ext cx="459289" cy="47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5875" y="3907587"/>
            <a:ext cx="459289" cy="47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0311" y="5764096"/>
            <a:ext cx="459289" cy="47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8457" y="5764096"/>
            <a:ext cx="459289" cy="47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76566" y="5745623"/>
            <a:ext cx="459289" cy="470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" y="1226820"/>
            <a:ext cx="11588750" cy="536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4603" y="44340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0094" y="445253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641" y="5853043"/>
            <a:ext cx="2830684" cy="74172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46676" y="5976531"/>
            <a:ext cx="2445106" cy="599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806575"/>
            <a:ext cx="10979150" cy="324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03839" y="32425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4565" y="3214859"/>
            <a:ext cx="24543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11275"/>
            <a:ext cx="11010900" cy="514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386" y="5705261"/>
            <a:ext cx="2830684" cy="7417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731" y="5649843"/>
            <a:ext cx="2830684" cy="741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350" y="1816100"/>
            <a:ext cx="10147300" cy="322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223" y="4347516"/>
            <a:ext cx="2830684" cy="741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330960"/>
            <a:ext cx="11042650" cy="454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347" y="5293040"/>
            <a:ext cx="2962343" cy="645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0979150" cy="427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46966" y="448024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1693" y="446176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5584" y="450795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76565" y="450795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69947" y="525609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74400" cy="548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8239" y="12844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3584" y="129369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93439" y="127522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13220" y="274380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4202" y="275304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26456" y="274380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66674" y="5256094"/>
            <a:ext cx="3946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88929" y="5256094"/>
            <a:ext cx="3946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69801" y="5283803"/>
            <a:ext cx="3946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14456" y="6170494"/>
            <a:ext cx="3946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13074" y="6198203"/>
            <a:ext cx="3946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74965" y="6235148"/>
            <a:ext cx="3946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12875"/>
            <a:ext cx="10414000" cy="488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143" y="2216726"/>
            <a:ext cx="588299" cy="595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8452" y="2225962"/>
            <a:ext cx="588299" cy="595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8416" y="2225962"/>
            <a:ext cx="588299" cy="595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107" y="3038762"/>
            <a:ext cx="588299" cy="5957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870" y="3038762"/>
            <a:ext cx="588299" cy="595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507" y="3029526"/>
            <a:ext cx="588299" cy="595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634" y="3057235"/>
            <a:ext cx="588299" cy="5957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7034" y="3047999"/>
            <a:ext cx="588299" cy="5957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311620" y="5754859"/>
            <a:ext cx="10873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5765" y="5782568"/>
            <a:ext cx="10873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86092" y="5736386"/>
            <a:ext cx="10873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31765" y="5754859"/>
            <a:ext cx="10873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69801" y="5773332"/>
            <a:ext cx="10873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1412875"/>
            <a:ext cx="115506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2094" y="2023367"/>
            <a:ext cx="486997" cy="553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8531" y="3427294"/>
            <a:ext cx="597833" cy="645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2995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09585" y="2171149"/>
            <a:ext cx="533179" cy="488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9694" y="4507949"/>
            <a:ext cx="533179" cy="488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666875"/>
            <a:ext cx="110934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4985" y="1699895"/>
            <a:ext cx="5543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8930" y="324256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701800"/>
            <a:ext cx="1094105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8566" y="255907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2748" y="251289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3730" y="245747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95403" y="247595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51767" y="327027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3513" y="326104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49003" y="324257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98603" y="321486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48566" y="395377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03912" y="400918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70675" y="398147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95112" y="398148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97657" y="473886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60930" y="472962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04130" y="471115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70601" y="470191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546225"/>
            <a:ext cx="11391900" cy="376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27112" y="3824460"/>
            <a:ext cx="244510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696" y="3654788"/>
            <a:ext cx="2869836" cy="714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750" y="4606134"/>
            <a:ext cx="2869836" cy="71401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73294" y="4785041"/>
            <a:ext cx="244510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0950" y="4449116"/>
            <a:ext cx="2869836" cy="71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2025-01-10T06:16:07Z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