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19170" y="3014345"/>
            <a:ext cx="515302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557020"/>
            <a:ext cx="11106785" cy="4299585"/>
          </a:xfrm>
          <a:prstGeom prst="rect">
            <a:avLst/>
          </a:prstGeom>
        </p:spPr>
      </p:pic>
      <p:cxnSp>
        <p:nvCxnSpPr>
          <p:cNvPr id="54" name="直接连接符 53"/>
          <p:cNvCxnSpPr/>
          <p:nvPr/>
        </p:nvCxnSpPr>
        <p:spPr>
          <a:xfrm>
            <a:off x="2999105" y="3213100"/>
            <a:ext cx="1584325" cy="1656715"/>
          </a:xfrm>
          <a:prstGeom prst="line">
            <a:avLst/>
          </a:prstGeom>
          <a:ln w="19050">
            <a:solidFill>
              <a:srgbClr val="F042A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071495" y="3357245"/>
            <a:ext cx="1511935" cy="1440180"/>
          </a:xfrm>
          <a:prstGeom prst="line">
            <a:avLst/>
          </a:prstGeom>
          <a:ln w="19050">
            <a:solidFill>
              <a:srgbClr val="F042A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463790" y="3285490"/>
            <a:ext cx="2232660" cy="1727835"/>
          </a:xfrm>
          <a:prstGeom prst="line">
            <a:avLst/>
          </a:prstGeom>
          <a:ln w="19050">
            <a:solidFill>
              <a:srgbClr val="F042A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7607935" y="3429635"/>
            <a:ext cx="2016125" cy="1583690"/>
          </a:xfrm>
          <a:prstGeom prst="line">
            <a:avLst/>
          </a:prstGeom>
          <a:ln w="19050">
            <a:solidFill>
              <a:srgbClr val="F042A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645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1917065"/>
            <a:ext cx="2990850" cy="11734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8120" y="3140710"/>
            <a:ext cx="3098800" cy="882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15" y="1485265"/>
            <a:ext cx="11101705" cy="3935095"/>
          </a:xfrm>
          <a:prstGeom prst="rect">
            <a:avLst/>
          </a:prstGeom>
        </p:spPr>
      </p:pic>
      <p:cxnSp>
        <p:nvCxnSpPr>
          <p:cNvPr id="54" name="直接连接符 53"/>
          <p:cNvCxnSpPr/>
          <p:nvPr/>
        </p:nvCxnSpPr>
        <p:spPr>
          <a:xfrm>
            <a:off x="3792220" y="3576320"/>
            <a:ext cx="5256530" cy="1008380"/>
          </a:xfrm>
          <a:prstGeom prst="line">
            <a:avLst/>
          </a:prstGeom>
          <a:ln w="19050">
            <a:solidFill>
              <a:srgbClr val="F042A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3576320" y="3576320"/>
            <a:ext cx="2592070" cy="864235"/>
          </a:xfrm>
          <a:prstGeom prst="line">
            <a:avLst/>
          </a:prstGeom>
          <a:ln w="19050">
            <a:solidFill>
              <a:srgbClr val="F042A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7104380" y="3576320"/>
            <a:ext cx="2592070" cy="864235"/>
          </a:xfrm>
          <a:prstGeom prst="line">
            <a:avLst/>
          </a:prstGeom>
          <a:ln w="19050">
            <a:solidFill>
              <a:srgbClr val="F042A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36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21360" y="4333822"/>
            <a:ext cx="228513" cy="24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49068" y="4276586"/>
            <a:ext cx="390377" cy="34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00403" y="4333822"/>
            <a:ext cx="218992" cy="24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83173" y="4953878"/>
            <a:ext cx="399899" cy="34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20201" y="5011114"/>
            <a:ext cx="228513" cy="238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43123" y="4953878"/>
            <a:ext cx="390377" cy="34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40000" y="5688407"/>
            <a:ext cx="199949" cy="238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96473" y="5631171"/>
            <a:ext cx="390377" cy="333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2025-01-07T02:53:11Z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