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9520" y="2886075"/>
            <a:ext cx="7172325" cy="1085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85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9496" y="2082471"/>
            <a:ext cx="399899" cy="248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06397" y="2082471"/>
            <a:ext cx="399899" cy="248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53299" y="2082471"/>
            <a:ext cx="399899" cy="248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00201" y="2082471"/>
            <a:ext cx="399899" cy="248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588010" y="5249275"/>
            <a:ext cx="399899" cy="248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5187355" y="5249275"/>
            <a:ext cx="399899" cy="248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7796221" y="5249275"/>
            <a:ext cx="399899" cy="248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0395566" y="5258813"/>
            <a:ext cx="399899" cy="238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588260" y="5859780"/>
            <a:ext cx="40005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5187315" y="5859780"/>
            <a:ext cx="40005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7796530" y="5859780"/>
            <a:ext cx="400050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0395585" y="5859780"/>
            <a:ext cx="40005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2708910"/>
            <a:ext cx="1821180" cy="1362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3575685" y="2564765"/>
            <a:ext cx="1821180" cy="157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6527800" y="2708910"/>
            <a:ext cx="1821180" cy="157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9408160" y="2564765"/>
            <a:ext cx="1821180" cy="157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36" grpId="0" animBg="1"/>
      <p:bldP spid="37" grpId="0" animBg="1"/>
      <p:bldP spid="38" grpId="0" animBg="1"/>
      <p:bldP spid="39" grpId="0" animBg="1"/>
      <p:bldP spid="40" grpId="0" bldLvl="0" animBg="1"/>
      <p:bldP spid="41" grpId="0" bldLvl="0" animBg="1"/>
      <p:bldP spid="42" grpId="0" bldLvl="0" animBg="1"/>
      <p:bldP spid="43" grpId="0" bldLvl="0" animBg="1"/>
      <p:bldP spid="2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650"/>
            <a:ext cx="1070711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07130" y="1574800"/>
            <a:ext cx="377825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79774" y="1655650"/>
            <a:ext cx="368590" cy="23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07519" y="2294650"/>
            <a:ext cx="386570" cy="23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70784" y="2294650"/>
            <a:ext cx="377580" cy="23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92652" y="2294650"/>
            <a:ext cx="314650" cy="23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16509" y="2933650"/>
            <a:ext cx="377580" cy="23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61794" y="2933650"/>
            <a:ext cx="386570" cy="23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25499" y="3572650"/>
            <a:ext cx="359600" cy="23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70784" y="3572650"/>
            <a:ext cx="368590" cy="23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64349" y="3536650"/>
            <a:ext cx="332630" cy="27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716509" y="4301650"/>
            <a:ext cx="377580" cy="23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170784" y="4310650"/>
            <a:ext cx="377580" cy="22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707519" y="4940650"/>
            <a:ext cx="377580" cy="23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161794" y="4940650"/>
            <a:ext cx="386570" cy="23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901642" y="4904650"/>
            <a:ext cx="323640" cy="27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716509" y="5579650"/>
            <a:ext cx="368590" cy="23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170784" y="5579650"/>
            <a:ext cx="377580" cy="23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716509" y="6218650"/>
            <a:ext cx="377580" cy="23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179774" y="6227650"/>
            <a:ext cx="359600" cy="22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364349" y="6218650"/>
            <a:ext cx="305660" cy="23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60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16070" y="2281486"/>
            <a:ext cx="399899" cy="24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43627" y="2281486"/>
            <a:ext cx="399899" cy="24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16070" y="3110327"/>
            <a:ext cx="399899" cy="257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43627" y="3110327"/>
            <a:ext cx="399899" cy="257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01964" y="3948695"/>
            <a:ext cx="409420" cy="24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77934" y="3948695"/>
            <a:ext cx="399899" cy="24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29521" y="3948695"/>
            <a:ext cx="409420" cy="24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95969" y="3948695"/>
            <a:ext cx="409420" cy="24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97380" y="4777535"/>
            <a:ext cx="399899" cy="24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063828" y="4777535"/>
            <a:ext cx="399899" cy="24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930277" y="4777535"/>
            <a:ext cx="399899" cy="24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224937" y="4787062"/>
            <a:ext cx="399899" cy="2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091385" y="4777535"/>
            <a:ext cx="399899" cy="24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957833" y="4777535"/>
            <a:ext cx="399899" cy="24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2025-01-07T03:55:50Z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