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2816225"/>
            <a:ext cx="11431905" cy="11893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263797"/>
            <a:ext cx="399899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9546" y="2273336"/>
            <a:ext cx="399899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7808" y="2969715"/>
            <a:ext cx="399899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712" y="2969715"/>
            <a:ext cx="380856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4685" y="3675632"/>
            <a:ext cx="390377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5793" y="3675632"/>
            <a:ext cx="399899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2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1585" y="2118995"/>
            <a:ext cx="1313815" cy="179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2055" y="2118995"/>
            <a:ext cx="1419860" cy="184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3160" y="2118995"/>
            <a:ext cx="1419860" cy="184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21662" y="3490778"/>
            <a:ext cx="295163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082619" y="3490778"/>
            <a:ext cx="295163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843576" y="3490778"/>
            <a:ext cx="295162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"/>
          <a:stretch>
            <a:fillRect/>
          </a:stretch>
        </p:blipFill>
        <p:spPr>
          <a:xfrm>
            <a:off x="360045" y="1269010"/>
            <a:ext cx="11339830" cy="3504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1996975"/>
            <a:ext cx="2485088" cy="2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791040"/>
            <a:ext cx="2475566" cy="28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323747"/>
            <a:ext cx="390377" cy="3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5516" y="3323747"/>
            <a:ext cx="399899" cy="3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8800" y="4058920"/>
            <a:ext cx="36830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7304" y="4058658"/>
            <a:ext cx="399899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4231" y="4058658"/>
            <a:ext cx="390377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5415" y="4010937"/>
            <a:ext cx="371334" cy="32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41570" y="4077335"/>
            <a:ext cx="292100" cy="2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8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2195940"/>
            <a:ext cx="218992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6397" y="2195940"/>
            <a:ext cx="218992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1964" y="2796257"/>
            <a:ext cx="218992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5919" y="2796257"/>
            <a:ext cx="199949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2025-01-07T04:01:55Z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