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302" r:id="rId3"/>
    <p:sldId id="324" r:id="rId4"/>
    <p:sldId id="328" r:id="rId5"/>
    <p:sldId id="327" r:id="rId6"/>
    <p:sldId id="326" r:id="rId7"/>
    <p:sldId id="325" r:id="rId8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47925" y="2890520"/>
            <a:ext cx="7296150" cy="107632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37608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826297" y="4061693"/>
            <a:ext cx="218992" cy="2571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702267" y="4061693"/>
            <a:ext cx="218992" cy="2571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511586" y="4061693"/>
            <a:ext cx="380856" cy="2475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034256" y="4071216"/>
            <a:ext cx="218992" cy="2475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910226" y="4071216"/>
            <a:ext cx="228513" cy="2380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710025" y="4061693"/>
            <a:ext cx="390377" cy="2475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860" y="1972945"/>
            <a:ext cx="3912235" cy="161544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74485" y="2061210"/>
            <a:ext cx="4406900" cy="1600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9660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435415" y="3619378"/>
            <a:ext cx="228513" cy="2481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795969" y="3619378"/>
            <a:ext cx="228513" cy="2481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595768" y="3619378"/>
            <a:ext cx="390377" cy="2481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511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976876" y="4950887"/>
            <a:ext cx="695062" cy="3050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88478"/>
          </a:xfrm>
          <a:prstGeom prst="rect">
            <a:avLst/>
          </a:prstGeom>
        </p:spPr>
      </p:pic>
      <p:sp useBgFill="1">
        <p:nvSpPr>
          <p:cNvPr id="4" name="椭圆 3"/>
          <p:cNvSpPr/>
          <p:nvPr/>
        </p:nvSpPr>
        <p:spPr bwMode="white">
          <a:xfrm>
            <a:off x="1847850" y="2301875"/>
            <a:ext cx="369570" cy="435610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椭圆 4"/>
          <p:cNvSpPr/>
          <p:nvPr/>
        </p:nvSpPr>
        <p:spPr bwMode="white">
          <a:xfrm>
            <a:off x="5275580" y="2301240"/>
            <a:ext cx="416560" cy="436245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椭圆 5"/>
          <p:cNvSpPr/>
          <p:nvPr/>
        </p:nvSpPr>
        <p:spPr bwMode="white">
          <a:xfrm>
            <a:off x="8750300" y="2301240"/>
            <a:ext cx="417195" cy="436245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椭圆 6"/>
          <p:cNvSpPr/>
          <p:nvPr/>
        </p:nvSpPr>
        <p:spPr bwMode="white">
          <a:xfrm>
            <a:off x="1826260" y="3136265"/>
            <a:ext cx="405130" cy="456565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977765" y="3306445"/>
            <a:ext cx="333375" cy="133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805545" y="3307080"/>
            <a:ext cx="333375" cy="113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11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24608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245239" y="3097332"/>
            <a:ext cx="228513" cy="2485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063073" y="3097332"/>
            <a:ext cx="228513" cy="2485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67</cp:revision>
  <dcterms:created xsi:type="dcterms:W3CDTF">2015-09-16T06:44:00Z</dcterms:created>
  <dcterms:modified xsi:type="dcterms:W3CDTF">2025-01-07T02:40:01Z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