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14675"/>
            <a:ext cx="46101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25" y="1644650"/>
            <a:ext cx="10394950" cy="356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751" y="4486063"/>
            <a:ext cx="2903449" cy="6849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1278" y="4467591"/>
            <a:ext cx="2903449" cy="68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289050"/>
            <a:ext cx="10826750" cy="427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787" y="4873990"/>
            <a:ext cx="2903449" cy="68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40" y="850900"/>
            <a:ext cx="10464800" cy="515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678" y="1585844"/>
            <a:ext cx="2903449" cy="6849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005" y="4365990"/>
            <a:ext cx="2903449" cy="6849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2130" y="26052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7038" y="2568314"/>
            <a:ext cx="6255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2020" y="2632968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907" y="2576944"/>
            <a:ext cx="588299" cy="595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74602" y="5246859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36930"/>
            <a:ext cx="1021715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975" y="4409440"/>
            <a:ext cx="8782050" cy="189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5438" y="3547367"/>
            <a:ext cx="9335435" cy="701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4456" y="5071367"/>
            <a:ext cx="9335435" cy="1421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1405890"/>
            <a:ext cx="9918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8420" y="4369405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3874" y="4424823"/>
            <a:ext cx="61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5365" y="5717913"/>
            <a:ext cx="3211726" cy="55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268730"/>
            <a:ext cx="111950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8966" y="20048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1911" y="27622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878" y="5797626"/>
            <a:ext cx="2903449" cy="6849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805" y="5788390"/>
            <a:ext cx="2903449" cy="6849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7423" y="5779153"/>
            <a:ext cx="2903449" cy="684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06830"/>
            <a:ext cx="107632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017" y="2207490"/>
            <a:ext cx="588299" cy="595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454" y="2170545"/>
            <a:ext cx="588299" cy="595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690" y="2152072"/>
            <a:ext cx="588299" cy="595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017" y="3038763"/>
            <a:ext cx="588299" cy="595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454" y="3011054"/>
            <a:ext cx="588299" cy="59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726" y="3029527"/>
            <a:ext cx="588299" cy="595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635" y="4793672"/>
            <a:ext cx="588299" cy="5957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835" y="4784435"/>
            <a:ext cx="588299" cy="595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598" y="4784435"/>
            <a:ext cx="588299" cy="5957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60639" y="5828750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1366" y="5801041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75839" y="5819514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875"/>
            <a:ext cx="10991850" cy="429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0966" y="2900823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2566" y="2956241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0384" y="2891586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5439" y="2900822"/>
            <a:ext cx="4685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1802" y="4498713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3911" y="5145258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4893" y="5237622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80" y="1363980"/>
            <a:ext cx="11074400" cy="530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780" y="824865"/>
            <a:ext cx="8896350" cy="42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6383" y="1515367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3438" y="2928531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0492" y="4877404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39520"/>
            <a:ext cx="11087100" cy="274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4150995"/>
            <a:ext cx="10179050" cy="44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310" y="4681220"/>
            <a:ext cx="1720850" cy="1790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00" y="4212590"/>
            <a:ext cx="1250950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43620" y="1395295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4093" y="4138495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48765"/>
            <a:ext cx="10629900" cy="482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690" y="891540"/>
            <a:ext cx="3892550" cy="44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4202" y="2254276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6638" y="2245039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4420" y="2171148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8384" y="2208093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88712" y="2873111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4967" y="2836165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56640" y="2910055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62894" y="2910055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57076" y="4868164"/>
            <a:ext cx="1909397" cy="154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73440" y="4166202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78603" y="4969764"/>
            <a:ext cx="1909397" cy="154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07404" y="4166202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23403" y="4868164"/>
            <a:ext cx="1909397" cy="154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22895" y="4166202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14385" y="4868164"/>
            <a:ext cx="1909397" cy="154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919913" y="4175439"/>
            <a:ext cx="5701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78025"/>
            <a:ext cx="988695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3802" y="2919294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2529" y="3713621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1583" y="2919294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5147" y="3722857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928" y="2947003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65728" y="3741331"/>
            <a:ext cx="366925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543050"/>
            <a:ext cx="10642600" cy="495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530" y="852170"/>
            <a:ext cx="505460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0275" y="3113258"/>
            <a:ext cx="3562707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2260" y="3017481"/>
            <a:ext cx="2903449" cy="6849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84276" y="4858932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5258" y="4868169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5622" y="5837988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6277" y="5847223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6095" y="5847223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54312" y="5893406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42604" y="5828750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58604" y="5893404"/>
            <a:ext cx="422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2025-01-10T03:36:58Z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