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" y="2132965"/>
            <a:ext cx="12024995" cy="12261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573145"/>
            <a:ext cx="3684905" cy="5962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2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3977578"/>
            <a:ext cx="342770" cy="2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584" y="3977578"/>
            <a:ext cx="352291" cy="2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5591" y="5101877"/>
            <a:ext cx="342770" cy="2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433" y="5054237"/>
            <a:ext cx="352292" cy="2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64650" y="1124585"/>
            <a:ext cx="281495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2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8110" y="3535259"/>
            <a:ext cx="352292" cy="26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811" y="3535259"/>
            <a:ext cx="618891" cy="26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4760" y="3535259"/>
            <a:ext cx="599848" cy="27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96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2107" r="80949" b="72627"/>
          <a:stretch>
            <a:fillRect/>
          </a:stretch>
        </p:blipFill>
        <p:spPr>
          <a:xfrm>
            <a:off x="1056005" y="1988820"/>
            <a:ext cx="2087880" cy="1728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05" y="2301875"/>
            <a:ext cx="58674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2025-01-07T02:51:11Z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