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887345"/>
            <a:ext cx="10884535" cy="1107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03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3068955"/>
            <a:ext cx="1001395" cy="1517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505" y="5085080"/>
            <a:ext cx="855980" cy="104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9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44" y="2053462"/>
            <a:ext cx="457027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6030" y="2072640"/>
            <a:ext cx="41910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856" y="2082064"/>
            <a:ext cx="399899" cy="3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6876" y="2053462"/>
            <a:ext cx="466549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1687" y="2739913"/>
            <a:ext cx="399899" cy="3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5793" y="2739913"/>
            <a:ext cx="399899" cy="3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91335" y="2739913"/>
            <a:ext cx="399899" cy="3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05440" y="2739913"/>
            <a:ext cx="390377" cy="3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28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11240" y="4812665"/>
            <a:ext cx="389255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5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5156348"/>
            <a:ext cx="1237783" cy="33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2025-01-07T02:56:39Z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