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631"/>
          <a:stretch>
            <a:fillRect/>
          </a:stretch>
        </p:blipFill>
        <p:spPr>
          <a:xfrm>
            <a:off x="3647440" y="2853055"/>
            <a:ext cx="4622165" cy="13665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32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220595" y="2212975"/>
            <a:ext cx="653415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45710" y="2222500"/>
            <a:ext cx="617855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35265" y="2212975"/>
            <a:ext cx="617855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83850" y="2196465"/>
            <a:ext cx="56896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25650" y="2846070"/>
            <a:ext cx="410210" cy="25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947285" y="2761615"/>
            <a:ext cx="44005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767955" y="2761615"/>
            <a:ext cx="68453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681335" y="2761615"/>
            <a:ext cx="51879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750125" y="3485930"/>
            <a:ext cx="333249" cy="1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038090" y="3319145"/>
            <a:ext cx="577850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510579" y="3409578"/>
            <a:ext cx="104734" cy="26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281309" y="3409578"/>
            <a:ext cx="399899" cy="26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6" grpId="0" animBg="1"/>
      <p:bldP spid="17" grpId="0" bldLvl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361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265" y="2032000"/>
            <a:ext cx="1653540" cy="8928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8800" y="3068955"/>
            <a:ext cx="1577340" cy="8515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8800" y="3068955"/>
            <a:ext cx="1577340" cy="851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87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3857471"/>
            <a:ext cx="1085440" cy="30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4410882"/>
            <a:ext cx="1409168" cy="314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29622" y="4401340"/>
            <a:ext cx="2580302" cy="333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92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77178" y="2205445"/>
            <a:ext cx="399899" cy="343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15919" y="3329819"/>
            <a:ext cx="399899" cy="343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20957" y="5035438"/>
            <a:ext cx="6769722" cy="343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56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54508" y="2245125"/>
            <a:ext cx="409420" cy="257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19848" y="2245125"/>
            <a:ext cx="380856" cy="257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78186" y="2817719"/>
            <a:ext cx="418942" cy="257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72141" y="2817719"/>
            <a:ext cx="390377" cy="257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2025-01-15T16:07:05Z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