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1271270" y="2420620"/>
            <a:ext cx="9443085" cy="206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76" b="52239"/>
          <a:stretch>
            <a:fillRect/>
          </a:stretch>
        </p:blipFill>
        <p:spPr>
          <a:xfrm>
            <a:off x="360045" y="1224280"/>
            <a:ext cx="7679735" cy="908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75205"/>
            <a:ext cx="10280015" cy="11537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235960" y="22752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64020" y="22752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20960" y="22034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15870" y="28454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8120" y="277939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436860" y="27870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1595"/>
            <a:ext cx="11340000" cy="25962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405" y="4408170"/>
            <a:ext cx="843915" cy="8616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765" y="4408170"/>
            <a:ext cx="843915" cy="861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360" y="5306060"/>
            <a:ext cx="843915" cy="861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340" y="5306060"/>
            <a:ext cx="843915" cy="861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80" y="530606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5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9748" y="2943678"/>
            <a:ext cx="1380604" cy="2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3440474"/>
            <a:ext cx="1428211" cy="33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3450027"/>
            <a:ext cx="1418690" cy="27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03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977128" y="4433511"/>
            <a:ext cx="1075919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318510"/>
            <a:ext cx="2125980" cy="45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95" y="4364990"/>
            <a:ext cx="2178050" cy="432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3321326"/>
            <a:ext cx="399899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3321326"/>
            <a:ext cx="399899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3826591"/>
            <a:ext cx="399899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8010" y="3826591"/>
            <a:ext cx="399899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9219" y="4636921"/>
            <a:ext cx="399899" cy="33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2025-01-15T16:22:21Z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