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>
            <a:fillRect/>
          </a:stretch>
        </p:blipFill>
        <p:spPr>
          <a:xfrm>
            <a:off x="3975100" y="2924810"/>
            <a:ext cx="4241800" cy="13836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3709103"/>
            <a:ext cx="399899" cy="34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1536" y="3709103"/>
            <a:ext cx="399899" cy="34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2418" y="3709103"/>
            <a:ext cx="399899" cy="34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0428" y="3709103"/>
            <a:ext cx="399899" cy="34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86045" y="3709103"/>
            <a:ext cx="399899" cy="342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396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93047" y="3110603"/>
            <a:ext cx="399899" cy="34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06700" y="3110603"/>
            <a:ext cx="399899" cy="34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3123" y="3110603"/>
            <a:ext cx="399899" cy="34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6775" y="3110603"/>
            <a:ext cx="399899" cy="34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9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2915276"/>
            <a:ext cx="761712" cy="34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0201" y="2915276"/>
            <a:ext cx="761712" cy="34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2997" y="2915276"/>
            <a:ext cx="761712" cy="34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5793" y="2915276"/>
            <a:ext cx="761712" cy="343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7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015" y="2492375"/>
            <a:ext cx="948690" cy="13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575685" y="3020695"/>
            <a:ext cx="948690" cy="182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9870" y="3572510"/>
            <a:ext cx="948690" cy="13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13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206649" y="3129105"/>
            <a:ext cx="399899" cy="34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82518" y="3129105"/>
            <a:ext cx="399899" cy="34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10075" y="3129105"/>
            <a:ext cx="399899" cy="34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2088515"/>
            <a:ext cx="1714500" cy="8928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775" y="2088515"/>
            <a:ext cx="1687830" cy="9366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375" y="2088515"/>
            <a:ext cx="1714500" cy="9105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3925" y="2060575"/>
            <a:ext cx="1740535" cy="909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16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2205589"/>
            <a:ext cx="380856" cy="304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06952" y="2205589"/>
            <a:ext cx="352292" cy="304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7934" y="2196059"/>
            <a:ext cx="390377" cy="33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2418" y="2215119"/>
            <a:ext cx="314206" cy="2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62569" y="2224649"/>
            <a:ext cx="342770" cy="28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28967" y="2224649"/>
            <a:ext cx="371335" cy="2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5969" y="2767859"/>
            <a:ext cx="371335" cy="29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02367" y="2767859"/>
            <a:ext cx="371335" cy="28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01590" y="2748280"/>
            <a:ext cx="36195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96523" y="2777389"/>
            <a:ext cx="285642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691234" y="2767859"/>
            <a:ext cx="380856" cy="26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00403" y="2739269"/>
            <a:ext cx="399899" cy="32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55012" y="3320599"/>
            <a:ext cx="352292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54935" y="3282315"/>
            <a:ext cx="44450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777934" y="3282479"/>
            <a:ext cx="390377" cy="32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215667" y="3425429"/>
            <a:ext cx="352292" cy="6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animBg="1"/>
      <p:bldP spid="14" grpId="0" animBg="1"/>
      <p:bldP spid="15" grpId="0" animBg="1"/>
      <p:bldP spid="16" grpId="0" animBg="1"/>
      <p:bldP spid="17" grpId="0" bldLvl="0" animBg="1"/>
      <p:bldP spid="18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2025-01-15T15:11:51Z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